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4"/>
  </p:notesMasterIdLst>
  <p:sldIdLst>
    <p:sldId id="256" r:id="rId3"/>
    <p:sldId id="257" r:id="rId4"/>
    <p:sldId id="260" r:id="rId5"/>
    <p:sldId id="258" r:id="rId6"/>
    <p:sldId id="259" r:id="rId7"/>
    <p:sldId id="261" r:id="rId8"/>
    <p:sldId id="272" r:id="rId9"/>
    <p:sldId id="268" r:id="rId10"/>
    <p:sldId id="264" r:id="rId11"/>
    <p:sldId id="267" r:id="rId12"/>
    <p:sldId id="269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53">
          <p15:clr>
            <a:srgbClr val="A4A3A4"/>
          </p15:clr>
        </p15:guide>
        <p15:guide id="2" pos="7446">
          <p15:clr>
            <a:srgbClr val="A4A3A4"/>
          </p15:clr>
        </p15:guide>
        <p15:guide id="3" orient="horz" pos="3906">
          <p15:clr>
            <a:srgbClr val="A4A3A4"/>
          </p15:clr>
        </p15:guide>
        <p15:guide id="4" pos="5314">
          <p15:clr>
            <a:srgbClr val="A4A3A4"/>
          </p15:clr>
        </p15:guide>
        <p15:guide id="5" orient="horz" pos="1502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8A24BB-D651-774C-9A93-E49FAE11FE90}" name="Laura Juga" initials="LJ" userId="S::laura.juga@helsinginlatu.fi::8f4d5ac4-a192-4ef8-949f-22980d9e99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1253"/>
        <p:guide pos="7446"/>
        <p:guide orient="horz" pos="3906"/>
        <p:guide pos="5314"/>
        <p:guide orient="horz" pos="15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Holmberg" userId="0aac94bb-e764-4863-ac20-31fd8a74e5b8" providerId="ADAL" clId="{836CB0F3-255A-4878-9624-2F54514FA693}"/>
    <pc:docChg chg="modSld">
      <pc:chgData name="Anna Holmberg" userId="0aac94bb-e764-4863-ac20-31fd8a74e5b8" providerId="ADAL" clId="{836CB0F3-255A-4878-9624-2F54514FA693}" dt="2024-05-21T10:03:21.404" v="1" actId="20577"/>
      <pc:docMkLst>
        <pc:docMk/>
      </pc:docMkLst>
      <pc:sldChg chg="modSp mod">
        <pc:chgData name="Anna Holmberg" userId="0aac94bb-e764-4863-ac20-31fd8a74e5b8" providerId="ADAL" clId="{836CB0F3-255A-4878-9624-2F54514FA693}" dt="2024-05-21T10:03:21.404" v="1" actId="20577"/>
        <pc:sldMkLst>
          <pc:docMk/>
          <pc:sldMk cId="0" sldId="260"/>
        </pc:sldMkLst>
        <pc:spChg chg="mod">
          <ac:chgData name="Anna Holmberg" userId="0aac94bb-e764-4863-ac20-31fd8a74e5b8" providerId="ADAL" clId="{836CB0F3-255A-4878-9624-2F54514FA693}" dt="2024-05-21T10:03:21.404" v="1" actId="20577"/>
          <ac:spMkLst>
            <pc:docMk/>
            <pc:sldMk cId="0" sldId="260"/>
            <ac:spMk id="20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>
          <a:extLst>
            <a:ext uri="{FF2B5EF4-FFF2-40B4-BE49-F238E27FC236}">
              <a16:creationId xmlns:a16="http://schemas.microsoft.com/office/drawing/2014/main" id="{9FCFF6D4-3724-EE79-C371-B22E60DEE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:notes">
            <a:extLst>
              <a:ext uri="{FF2B5EF4-FFF2-40B4-BE49-F238E27FC236}">
                <a16:creationId xmlns:a16="http://schemas.microsoft.com/office/drawing/2014/main" id="{29CAF459-720F-7796-F297-09168A164F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5:notes">
            <a:extLst>
              <a:ext uri="{FF2B5EF4-FFF2-40B4-BE49-F238E27FC236}">
                <a16:creationId xmlns:a16="http://schemas.microsoft.com/office/drawing/2014/main" id="{2CAF6E48-33A4-6A70-C737-DAD69055FF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122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106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72" r:id="rId11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päivitetty 2.5.2024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toimisto@helsinginlatu.f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 amt="35000"/>
          </a:blip>
          <a:srcRect t="27672" b="2222"/>
          <a:stretch/>
        </p:blipFill>
        <p:spPr>
          <a:xfrm>
            <a:off x="0" y="-16912"/>
            <a:ext cx="12192000" cy="480779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610698" y="3429000"/>
            <a:ext cx="8859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000" b="1" i="0" u="none" strike="noStrike" cap="none" dirty="0">
                <a:solidFill>
                  <a:srgbClr val="4577BB"/>
                </a:solidFill>
                <a:latin typeface="Arial"/>
                <a:ea typeface="Arial"/>
                <a:cs typeface="Arial"/>
                <a:sym typeface="Arial"/>
              </a:rPr>
              <a:t>Helsingin </a:t>
            </a:r>
            <a:r>
              <a:rPr lang="fi-FI" sz="4000" b="1" dirty="0">
                <a:solidFill>
                  <a:srgbClr val="4577BB"/>
                </a:solidFill>
              </a:rPr>
              <a:t>L</a:t>
            </a:r>
            <a:r>
              <a:rPr lang="fi-FI" sz="4000" b="1" i="0" u="none" strike="noStrike" cap="none" dirty="0">
                <a:solidFill>
                  <a:srgbClr val="4577BB"/>
                </a:solidFill>
                <a:latin typeface="Arial"/>
                <a:ea typeface="Arial"/>
                <a:cs typeface="Arial"/>
                <a:sym typeface="Arial"/>
              </a:rPr>
              <a:t>atu ja </a:t>
            </a:r>
            <a:r>
              <a:rPr lang="fi-FI" sz="4000" b="1" dirty="0">
                <a:solidFill>
                  <a:srgbClr val="4577BB"/>
                </a:solidFill>
              </a:rPr>
              <a:t>P</a:t>
            </a:r>
            <a:r>
              <a:rPr lang="fi-FI" sz="4000" b="1" i="0" u="none" strike="noStrike" cap="none" dirty="0">
                <a:solidFill>
                  <a:srgbClr val="4577BB"/>
                </a:solidFill>
                <a:latin typeface="Arial"/>
                <a:ea typeface="Arial"/>
                <a:cs typeface="Arial"/>
                <a:sym typeface="Arial"/>
              </a:rPr>
              <a:t>olku ry |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000" b="1" i="0" u="none" strike="noStrike" cap="none" dirty="0">
                <a:solidFill>
                  <a:srgbClr val="4577BB"/>
                </a:solidFill>
                <a:latin typeface="Arial"/>
                <a:ea typeface="Arial"/>
                <a:cs typeface="Arial"/>
                <a:sym typeface="Arial"/>
              </a:rPr>
              <a:t>opas vapaaehtoistoimintaan</a:t>
            </a:r>
            <a:endParaRPr lang="fi-FI" sz="4000" b="1" dirty="0">
              <a:solidFill>
                <a:srgbClr val="4577BB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rgbClr val="4577BB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/>
            <a:r>
              <a:rPr lang="fi-FI" sz="2400" b="1" dirty="0">
                <a:solidFill>
                  <a:srgbClr val="4577BB"/>
                </a:solidFill>
              </a:rPr>
              <a:t>LIIKUTAAN &amp; NAUTITAAN LUONNOSTA YHDESSÄ!</a:t>
            </a:r>
          </a:p>
        </p:txBody>
      </p:sp>
      <p:sp>
        <p:nvSpPr>
          <p:cNvPr id="165" name="Google Shape;165;p25"/>
          <p:cNvSpPr/>
          <p:nvPr/>
        </p:nvSpPr>
        <p:spPr>
          <a:xfrm>
            <a:off x="8795657" y="-102739"/>
            <a:ext cx="3366856" cy="6858000"/>
          </a:xfrm>
          <a:custGeom>
            <a:avLst/>
            <a:gdLst/>
            <a:ahLst/>
            <a:cxnLst/>
            <a:rect l="l" t="t" r="r" b="b"/>
            <a:pathLst>
              <a:path w="3608787" h="6554912" extrusionOk="0">
                <a:moveTo>
                  <a:pt x="215241" y="6554912"/>
                </a:moveTo>
                <a:cubicBezTo>
                  <a:pt x="51710" y="5596846"/>
                  <a:pt x="-111820" y="4638781"/>
                  <a:pt x="102225" y="4541177"/>
                </a:cubicBezTo>
                <a:cubicBezTo>
                  <a:pt x="316270" y="4443573"/>
                  <a:pt x="1398481" y="5681608"/>
                  <a:pt x="1499510" y="5969285"/>
                </a:cubicBezTo>
                <a:cubicBezTo>
                  <a:pt x="1600539" y="6256962"/>
                  <a:pt x="817991" y="6558337"/>
                  <a:pt x="708400" y="6267236"/>
                </a:cubicBezTo>
                <a:cubicBezTo>
                  <a:pt x="598809" y="5976135"/>
                  <a:pt x="478944" y="4566862"/>
                  <a:pt x="841964" y="4222678"/>
                </a:cubicBezTo>
                <a:cubicBezTo>
                  <a:pt x="1204984" y="3878494"/>
                  <a:pt x="2703300" y="4049730"/>
                  <a:pt x="2886522" y="4202130"/>
                </a:cubicBezTo>
                <a:cubicBezTo>
                  <a:pt x="3069745" y="4354530"/>
                  <a:pt x="2249524" y="5304889"/>
                  <a:pt x="1941299" y="5137078"/>
                </a:cubicBezTo>
                <a:cubicBezTo>
                  <a:pt x="1633074" y="4969267"/>
                  <a:pt x="841964" y="3823699"/>
                  <a:pt x="1037173" y="3195263"/>
                </a:cubicBezTo>
                <a:cubicBezTo>
                  <a:pt x="1232382" y="2566827"/>
                  <a:pt x="2715286" y="1412697"/>
                  <a:pt x="3112553" y="1366463"/>
                </a:cubicBezTo>
                <a:cubicBezTo>
                  <a:pt x="3509820" y="1320229"/>
                  <a:pt x="3824895" y="2887038"/>
                  <a:pt x="3420778" y="2917860"/>
                </a:cubicBezTo>
                <a:cubicBezTo>
                  <a:pt x="3016661" y="2948682"/>
                  <a:pt x="797443" y="2037707"/>
                  <a:pt x="687852" y="1551397"/>
                </a:cubicBezTo>
                <a:cubicBezTo>
                  <a:pt x="578261" y="1065087"/>
                  <a:pt x="1670746" y="532543"/>
                  <a:pt x="2763232" y="0"/>
                </a:cubicBezTo>
              </a:path>
            </a:pathLst>
          </a:cu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CA18FE5A-910C-C52A-CD80-323308217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742" y="6105050"/>
            <a:ext cx="2275002" cy="59150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1EE6C27-BFC7-E926-CA69-C62F9842253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päivitetty 2.5.2024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 txBox="1"/>
          <p:nvPr/>
        </p:nvSpPr>
        <p:spPr>
          <a:xfrm>
            <a:off x="699849" y="1498727"/>
            <a:ext cx="10566865" cy="3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Vapaaehtoisena voi osallistua </a:t>
            </a:r>
            <a:r>
              <a:rPr lang="fi-FI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vapaaehtoisuutta tukeviin koulutuksiin</a:t>
            </a:r>
            <a:r>
              <a:rPr lang="fi-FI" sz="18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, joita järjestää Helsingin Latu ja Polku ry, Suomen Latu ry ja ESLU.</a:t>
            </a:r>
            <a:br>
              <a:rPr lang="fi-FI" sz="18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sz="1800" dirty="0"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Voit myös ilmoittautua vapaaehtoiseksi kouluttajaksi</a:t>
            </a:r>
            <a:r>
              <a:rPr lang="fi-FI" sz="1800" dirty="0">
                <a:latin typeface="+mj-lt"/>
                <a:ea typeface="Calibri"/>
                <a:cs typeface="Calibri"/>
                <a:sym typeface="Calibri"/>
              </a:rPr>
              <a:t> jos sinulla on jotain retkeilyyn tai luontoon liittyvää osaamista, jota voisit jakaa muille.</a:t>
            </a:r>
            <a:endParaRPr sz="1800" dirty="0"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800" dirty="0">
              <a:latin typeface="+mj-lt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dirty="0">
                <a:latin typeface="+mj-lt"/>
                <a:cs typeface="Calibri"/>
                <a:sym typeface="Calibri"/>
              </a:rPr>
              <a:t>Vapaaehtoisten </a:t>
            </a:r>
            <a:r>
              <a:rPr lang="fi-FI" sz="1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"/>
                <a:sym typeface="Calibri"/>
              </a:rPr>
              <a:t>kulu- ja matkakorvausperiaatteet </a:t>
            </a:r>
            <a:r>
              <a:rPr lang="fi-FI" sz="1800" dirty="0">
                <a:latin typeface="+mj-lt"/>
                <a:cs typeface="Calibri"/>
                <a:sym typeface="Calibri"/>
              </a:rPr>
              <a:t>löytyvät yhdistyksen talousohjesäännöstä.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800" dirty="0">
              <a:latin typeface="+mj-lt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dirty="0">
                <a:latin typeface="+mj-lt"/>
                <a:cs typeface="Calibri"/>
                <a:sym typeface="Calibri"/>
              </a:rPr>
              <a:t>Vapaaehtoisille järjestetään puolivuosittain yhteinen </a:t>
            </a:r>
            <a:r>
              <a:rPr lang="fi-FI" sz="1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"/>
                <a:sym typeface="Calibri"/>
              </a:rPr>
              <a:t>virkistyspäivä</a:t>
            </a:r>
            <a:r>
              <a:rPr lang="fi-FI" sz="1800" dirty="0">
                <a:latin typeface="+mj-lt"/>
                <a:cs typeface="Calibri"/>
                <a:sym typeface="Calibri"/>
              </a:rPr>
              <a:t>. Lisäksi jaostojen aktiivit voivat sovitusti järjestää yhteisiä saunailtoja, ruokailuja tai muuta mukavaa tekemistä.</a:t>
            </a:r>
            <a:endParaRPr sz="1800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dirty="0">
                <a:latin typeface="+mj-lt"/>
                <a:ea typeface="Calibri"/>
                <a:cs typeface="Calibri"/>
                <a:sym typeface="Calibri"/>
              </a:rPr>
              <a:t>Puheenjohtaja valitsee syksyisin vuoden vapaaehtoisen, jolle myönnetään perinteinen kiertopalkinto Tuukan tuoppi. Juhlavuosina haemme aktiivisille toimijoille Suomen Ladun ansiomerkkejä.</a:t>
            </a:r>
            <a:endParaRPr sz="1800" dirty="0"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sz="1600" dirty="0">
              <a:latin typeface="+mj-lt"/>
            </a:endParaRPr>
          </a:p>
        </p:txBody>
      </p:sp>
      <p:sp>
        <p:nvSpPr>
          <p:cNvPr id="327" name="Google Shape;327;p36"/>
          <p:cNvSpPr txBox="1">
            <a:spLocks noGrp="1"/>
          </p:cNvSpPr>
          <p:nvPr>
            <p:ph type="title"/>
          </p:nvPr>
        </p:nvSpPr>
        <p:spPr>
          <a:xfrm>
            <a:off x="699849" y="388950"/>
            <a:ext cx="10800851" cy="13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76C1"/>
              </a:buClr>
              <a:buSzPts val="3200"/>
              <a:buFont typeface="Arial"/>
              <a:buNone/>
            </a:pPr>
            <a:r>
              <a:rPr lang="fi-FI" sz="2800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Helsingin Latu ja Polku </a:t>
            </a:r>
            <a:r>
              <a:rPr lang="fi-FI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fi-FI" sz="2800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vapaaehtoisten tuki ja palkitseminen</a:t>
            </a:r>
            <a:endParaRPr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2DD00E7-5D0E-91F2-C3E8-C30F2F070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42" y="6105050"/>
            <a:ext cx="2275002" cy="59150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908A7B2-F50F-1A95-CD11-DFA3C03C1F5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päivitetty 2.5.2024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39F8AECB-F038-C5BB-122B-228CE403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890" y="5237306"/>
            <a:ext cx="7927108" cy="1380548"/>
          </a:xfrm>
        </p:spPr>
        <p:txBody>
          <a:bodyPr>
            <a:normAutofit/>
          </a:bodyPr>
          <a:lstStyle/>
          <a:p>
            <a:r>
              <a:rPr lang="fi-FI" sz="2800" b="1" dirty="0">
                <a:latin typeface="+mj-lt"/>
              </a:rPr>
              <a:t>TERVETULOA MUKAAN!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5CC29F8-F615-DF45-07D1-9F4207BDC7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päivitetty 2.5.2024</a:t>
            </a:r>
          </a:p>
        </p:txBody>
      </p:sp>
    </p:spTree>
    <p:extLst>
      <p:ext uri="{BB962C8B-B14F-4D97-AF65-F5344CB8AC3E}">
        <p14:creationId xmlns:p14="http://schemas.microsoft.com/office/powerpoint/2010/main" val="1024374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9765367" cy="83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76C1"/>
              </a:buClr>
              <a:buSzPts val="3200"/>
              <a:buFont typeface="Arial"/>
              <a:buNone/>
            </a:pPr>
            <a:r>
              <a:rPr lang="fi-FI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Helsingin Latu ja Polku | yleistä yhdistyksestä</a:t>
            </a:r>
            <a:endParaRPr dirty="0"/>
          </a:p>
        </p:txBody>
      </p:sp>
      <p:sp>
        <p:nvSpPr>
          <p:cNvPr id="172" name="Google Shape;172;p26"/>
          <p:cNvSpPr txBox="1"/>
          <p:nvPr/>
        </p:nvSpPr>
        <p:spPr>
          <a:xfrm>
            <a:off x="914625" y="1804500"/>
            <a:ext cx="109059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dirty="0">
                <a:solidFill>
                  <a:srgbClr val="3676C1"/>
                </a:solidFill>
              </a:rPr>
              <a:t>TARKOITUS</a:t>
            </a:r>
            <a:r>
              <a:rPr lang="fi-FI" sz="1800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 | edistää kaikenikäisten ulkoilua ja liikunnallista elämäntapaa</a:t>
            </a:r>
            <a:endParaRPr dirty="0"/>
          </a:p>
        </p:txBody>
      </p:sp>
      <p:sp>
        <p:nvSpPr>
          <p:cNvPr id="173" name="Google Shape;173;p26"/>
          <p:cNvSpPr txBox="1"/>
          <p:nvPr/>
        </p:nvSpPr>
        <p:spPr>
          <a:xfrm>
            <a:off x="914625" y="2365691"/>
            <a:ext cx="1028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TEHTÄVÄ | järjestää ulkoilu- ja liikuntatoimintaa sekä ylläpitää ulkoilu- ja liikuntakohteita Rastilassa, Maunulassa ja </a:t>
            </a:r>
            <a:r>
              <a:rPr lang="fi-FI" sz="1800" b="1" dirty="0" err="1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Vaakkoilla</a:t>
            </a:r>
            <a:endParaRPr dirty="0"/>
          </a:p>
        </p:txBody>
      </p:sp>
      <p:sp>
        <p:nvSpPr>
          <p:cNvPr id="174" name="Google Shape;174;p26"/>
          <p:cNvSpPr txBox="1"/>
          <p:nvPr/>
        </p:nvSpPr>
        <p:spPr>
          <a:xfrm>
            <a:off x="878112" y="3259850"/>
            <a:ext cx="102834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dirty="0">
                <a:solidFill>
                  <a:schemeClr val="tx1"/>
                </a:solidFill>
              </a:rPr>
              <a:t>Yhdistyksessä on noin 8 000 jäsentä, toimintaa pyörittää palkattu toiminnanjohtaja sekä useampi kymmenen vapaaehtoista ja talkoolaista. </a:t>
            </a:r>
            <a:endParaRPr sz="18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dirty="0">
                <a:solidFill>
                  <a:schemeClr val="tx1"/>
                </a:solidFill>
              </a:rPr>
              <a:t>Toimintaa organisoi toiminnanjohtaja yhdessä lajikohtaisten jaostojen kanssa. Jaostot suunnittelevat ja toteuttavat itsenäisesti omaa toimintaansa.</a:t>
            </a:r>
            <a:endParaRPr sz="18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dirty="0">
                <a:solidFill>
                  <a:schemeClr val="tx1"/>
                </a:solidFill>
              </a:rPr>
              <a:t>Yhdistyksen ulkoilutoiminta kattaa laajasti monipuolista ulkoilua aina patikoinnista maastopyöräilyyn – talviuinnista frisbeegolfiin. Järjestämme vuosittain yli 100 erilaista retkeä ja ulkoilutapahtumaa. </a:t>
            </a:r>
            <a:endParaRPr sz="1800" dirty="0">
              <a:solidFill>
                <a:schemeClr val="tx1"/>
              </a:solidFill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81ED29D-B994-DFCB-79C0-87D450B18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42" y="6105050"/>
            <a:ext cx="2275002" cy="59150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6EF0B0C-E40F-E406-0DDB-7702A7DA9B2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päivitetty 2.5.2024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/>
          <p:nvPr/>
        </p:nvSpPr>
        <p:spPr>
          <a:xfrm>
            <a:off x="7640818" y="3906871"/>
            <a:ext cx="4463519" cy="2013489"/>
          </a:xfrm>
          <a:prstGeom prst="roundRect">
            <a:avLst>
              <a:gd name="adj" fmla="val 3007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Vapaaehtoistoimin toteutettavan tapahtuman periaatteet:</a:t>
            </a:r>
            <a:endParaRPr dirty="0"/>
          </a:p>
          <a:p>
            <a:pPr marL="285750" marR="0" lvl="0" indent="-285750" algn="l" rtl="0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lang="fi-FI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Tapahtuma suunnitellaan ja järjestetään luottaen vapaaehtoisten ilmoitukseen osallistumisestaan.</a:t>
            </a:r>
          </a:p>
          <a:p>
            <a:pPr marL="285750" marR="0" lvl="0" indent="-285750" algn="l" rtl="0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lang="fi-FI" dirty="0"/>
              <a:t>Ilmoitus</a:t>
            </a:r>
            <a:r>
              <a:rPr lang="fi-FI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osallistua vapaaehtoisena tapahtuman toteutukseen on sitova. Jos sairastut tai sinulle tulee jokin muu ylitsepääsemätön este, ilmoita siitä välittömästi: </a:t>
            </a:r>
            <a:r>
              <a:rPr lang="fi-FI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toimisto@helsinginlatu.fi</a:t>
            </a:r>
            <a:r>
              <a:rPr lang="fi-FI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</p:txBody>
      </p:sp>
      <p:sp>
        <p:nvSpPr>
          <p:cNvPr id="209" name="Google Shape;209;p29"/>
          <p:cNvSpPr txBox="1"/>
          <p:nvPr/>
        </p:nvSpPr>
        <p:spPr>
          <a:xfrm>
            <a:off x="3234577" y="1508750"/>
            <a:ext cx="4243227" cy="4057481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i-FI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Yhdistyksen toiminta on vapaaehtoisten tekemää ja heidän näköistään. Vapaaehtoisena pääset vaikuttamaan toimintojen sisältöihin samalla, kun pääset harrastamaan ja kerryttämään itsellesi vapaaehtois- ja ohjauskokemusta! </a:t>
            </a:r>
            <a:endParaRPr lang="fi-FI" sz="1600" dirty="0"/>
          </a:p>
          <a:p>
            <a:endParaRPr lang="fi-FI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fi-FI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Vapaaehtoisena voit </a:t>
            </a:r>
            <a:r>
              <a:rPr lang="fi-FI" sz="1600" dirty="0">
                <a:solidFill>
                  <a:schemeClr val="tx1"/>
                </a:solidFill>
              </a:rPr>
              <a:t>osallistua toimintaa siten kuin haluat</a:t>
            </a:r>
            <a:r>
              <a:rPr lang="fi-FI" sz="1600" dirty="0">
                <a:solidFill>
                  <a:schemeClr val="dk1"/>
                </a:solidFill>
              </a:rPr>
              <a:t>:</a:t>
            </a:r>
            <a:r>
              <a:rPr lang="fi-FI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Sinulla on mahdollisuus hyödyntää vahvuuksiasi oman kiinnostuksesi ja osaamisesi mukaan. Voit olla mukana järjestämässä toimintaa useissa eri rooleissa ja </a:t>
            </a:r>
            <a:r>
              <a:rPr lang="fi-FI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jaoksissa. Tarvittaessa </a:t>
            </a:r>
            <a:r>
              <a:rPr lang="fi-FI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tarjoamme lisäkoulutusta halukkaille.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9"/>
          <p:cNvSpPr txBox="1">
            <a:spLocks noGrp="1"/>
          </p:cNvSpPr>
          <p:nvPr>
            <p:ph type="title"/>
          </p:nvPr>
        </p:nvSpPr>
        <p:spPr>
          <a:xfrm>
            <a:off x="839803" y="457200"/>
            <a:ext cx="1012356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76C1"/>
              </a:buClr>
              <a:buSzPts val="3200"/>
              <a:buFont typeface="Arial"/>
              <a:buNone/>
            </a:pPr>
            <a:r>
              <a:rPr lang="fi-FI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Helsingin Latu ja Polku | vapaaehtoisena meillä</a:t>
            </a:r>
            <a:endParaRPr dirty="0"/>
          </a:p>
        </p:txBody>
      </p:sp>
      <p:sp>
        <p:nvSpPr>
          <p:cNvPr id="211" name="Google Shape;211;p29"/>
          <p:cNvSpPr/>
          <p:nvPr/>
        </p:nvSpPr>
        <p:spPr>
          <a:xfrm>
            <a:off x="220142" y="2844298"/>
            <a:ext cx="2691727" cy="274196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b="1" i="0" u="none" strike="noStrike" cap="none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Vapaaehtoiset ovat toimintamme sydän ja toimintaan on helppo tulla mukaan!</a:t>
            </a:r>
            <a:endParaRPr sz="1200" dirty="0"/>
          </a:p>
        </p:txBody>
      </p:sp>
      <p:sp>
        <p:nvSpPr>
          <p:cNvPr id="213" name="Google Shape;213;p29"/>
          <p:cNvSpPr/>
          <p:nvPr/>
        </p:nvSpPr>
        <p:spPr>
          <a:xfrm>
            <a:off x="8405152" y="2021262"/>
            <a:ext cx="3384550" cy="133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lang="fi-FI" sz="180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A52C4F36-F7F4-0476-2AE8-15F2DF1BB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742" y="6105050"/>
            <a:ext cx="2275002" cy="591500"/>
          </a:xfrm>
          <a:prstGeom prst="rect">
            <a:avLst/>
          </a:prstGeom>
        </p:spPr>
      </p:pic>
      <p:sp>
        <p:nvSpPr>
          <p:cNvPr id="4" name="Google Shape;211;p29">
            <a:extLst>
              <a:ext uri="{FF2B5EF4-FFF2-40B4-BE49-F238E27FC236}">
                <a16:creationId xmlns:a16="http://schemas.microsoft.com/office/drawing/2014/main" id="{BFB18E4D-7A3A-FB9D-5CE4-1AEDA649A64E}"/>
              </a:ext>
            </a:extLst>
          </p:cNvPr>
          <p:cNvSpPr/>
          <p:nvPr/>
        </p:nvSpPr>
        <p:spPr>
          <a:xfrm>
            <a:off x="8340728" y="1003217"/>
            <a:ext cx="2737673" cy="271896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200"/>
              </a:spcBef>
              <a:spcAft>
                <a:spcPts val="0"/>
              </a:spcAft>
              <a:buNone/>
            </a:pPr>
            <a:r>
              <a:rPr lang="fi-FI" sz="1600" b="1" dirty="0">
                <a:solidFill>
                  <a:schemeClr val="accent5">
                    <a:lumMod val="75000"/>
                  </a:schemeClr>
                </a:solidFill>
              </a:rPr>
              <a:t>Tule mukaan tarjoamaan osallistujille mieleenpainuvia ulkoiluelämyksiä ja nauttimaan hyvästä seurasta!</a:t>
            </a:r>
            <a:r>
              <a:rPr lang="fi-FI" sz="16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i-FI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Google Shape;212;p29">
            <a:extLst>
              <a:ext uri="{FF2B5EF4-FFF2-40B4-BE49-F238E27FC236}">
                <a16:creationId xmlns:a16="http://schemas.microsoft.com/office/drawing/2014/main" id="{4278D883-29C0-627F-2D1B-EE14C02E1263}"/>
              </a:ext>
            </a:extLst>
          </p:cNvPr>
          <p:cNvSpPr/>
          <p:nvPr/>
        </p:nvSpPr>
        <p:spPr>
          <a:xfrm>
            <a:off x="1663496" y="2264450"/>
            <a:ext cx="1419529" cy="1003050"/>
          </a:xfrm>
          <a:custGeom>
            <a:avLst/>
            <a:gdLst/>
            <a:ahLst/>
            <a:cxnLst/>
            <a:rect l="l" t="t" r="r" b="b"/>
            <a:pathLst>
              <a:path w="2505906" h="1770692" extrusionOk="0">
                <a:moveTo>
                  <a:pt x="1355200" y="1667950"/>
                </a:moveTo>
                <a:cubicBezTo>
                  <a:pt x="906562" y="1133694"/>
                  <a:pt x="345790" y="676304"/>
                  <a:pt x="9286" y="65181"/>
                </a:cubicBezTo>
                <a:cubicBezTo>
                  <a:pt x="-63472" y="-66955"/>
                  <a:pt x="310524" y="42312"/>
                  <a:pt x="461349" y="44633"/>
                </a:cubicBezTo>
                <a:cubicBezTo>
                  <a:pt x="619388" y="47065"/>
                  <a:pt x="639930" y="70425"/>
                  <a:pt x="759299" y="96004"/>
                </a:cubicBezTo>
                <a:cubicBezTo>
                  <a:pt x="779668" y="100369"/>
                  <a:pt x="800396" y="102853"/>
                  <a:pt x="820944" y="106278"/>
                </a:cubicBezTo>
                <a:cubicBezTo>
                  <a:pt x="869956" y="125883"/>
                  <a:pt x="881208" y="131549"/>
                  <a:pt x="933960" y="147375"/>
                </a:cubicBezTo>
                <a:cubicBezTo>
                  <a:pt x="947485" y="151433"/>
                  <a:pt x="961358" y="154224"/>
                  <a:pt x="975057" y="157649"/>
                </a:cubicBezTo>
                <a:cubicBezTo>
                  <a:pt x="1009304" y="178197"/>
                  <a:pt x="1049557" y="191054"/>
                  <a:pt x="1077798" y="219294"/>
                </a:cubicBezTo>
                <a:cubicBezTo>
                  <a:pt x="1190635" y="332127"/>
                  <a:pt x="996901" y="140668"/>
                  <a:pt x="1159991" y="291213"/>
                </a:cubicBezTo>
                <a:cubicBezTo>
                  <a:pt x="1188462" y="317494"/>
                  <a:pt x="1220693" y="341167"/>
                  <a:pt x="1242185" y="373406"/>
                </a:cubicBezTo>
                <a:cubicBezTo>
                  <a:pt x="1295445" y="453297"/>
                  <a:pt x="1267854" y="415767"/>
                  <a:pt x="1324378" y="486422"/>
                </a:cubicBezTo>
                <a:cubicBezTo>
                  <a:pt x="1331227" y="503546"/>
                  <a:pt x="1337294" y="521003"/>
                  <a:pt x="1344926" y="537793"/>
                </a:cubicBezTo>
                <a:cubicBezTo>
                  <a:pt x="1354433" y="558708"/>
                  <a:pt x="1367898" y="577847"/>
                  <a:pt x="1375749" y="599438"/>
                </a:cubicBezTo>
                <a:cubicBezTo>
                  <a:pt x="1381717" y="615849"/>
                  <a:pt x="1380501" y="634242"/>
                  <a:pt x="1386023" y="650808"/>
                </a:cubicBezTo>
                <a:cubicBezTo>
                  <a:pt x="1394271" y="675552"/>
                  <a:pt x="1408597" y="697984"/>
                  <a:pt x="1416845" y="722728"/>
                </a:cubicBezTo>
                <a:cubicBezTo>
                  <a:pt x="1435549" y="778840"/>
                  <a:pt x="1478323" y="1009347"/>
                  <a:pt x="1478490" y="1010404"/>
                </a:cubicBezTo>
                <a:lnTo>
                  <a:pt x="1509313" y="1205613"/>
                </a:lnTo>
                <a:cubicBezTo>
                  <a:pt x="1521512" y="1376400"/>
                  <a:pt x="1526212" y="1360590"/>
                  <a:pt x="1509313" y="1554934"/>
                </a:cubicBezTo>
                <a:cubicBezTo>
                  <a:pt x="1508375" y="1565723"/>
                  <a:pt x="1502014" y="1575344"/>
                  <a:pt x="1499039" y="1585757"/>
                </a:cubicBezTo>
                <a:cubicBezTo>
                  <a:pt x="1482481" y="1643708"/>
                  <a:pt x="1501587" y="1614030"/>
                  <a:pt x="1457942" y="1657676"/>
                </a:cubicBezTo>
                <a:cubicBezTo>
                  <a:pt x="1430544" y="1654251"/>
                  <a:pt x="1402915" y="1652341"/>
                  <a:pt x="1375749" y="1647402"/>
                </a:cubicBezTo>
                <a:cubicBezTo>
                  <a:pt x="1354614" y="1643559"/>
                  <a:pt x="1320365" y="1626027"/>
                  <a:pt x="1303830" y="1616579"/>
                </a:cubicBezTo>
                <a:cubicBezTo>
                  <a:pt x="1293109" y="1610453"/>
                  <a:pt x="1281738" y="1604762"/>
                  <a:pt x="1273007" y="1596031"/>
                </a:cubicBezTo>
                <a:cubicBezTo>
                  <a:pt x="1248608" y="1571632"/>
                  <a:pt x="1230330" y="1542288"/>
                  <a:pt x="1211362" y="1513838"/>
                </a:cubicBezTo>
                <a:cubicBezTo>
                  <a:pt x="1207937" y="1503564"/>
                  <a:pt x="1205354" y="1492969"/>
                  <a:pt x="1201088" y="1483015"/>
                </a:cubicBezTo>
                <a:cubicBezTo>
                  <a:pt x="1195055" y="1468938"/>
                  <a:pt x="1185918" y="1456259"/>
                  <a:pt x="1180540" y="1441919"/>
                </a:cubicBezTo>
                <a:cubicBezTo>
                  <a:pt x="1175582" y="1428697"/>
                  <a:pt x="1173691" y="1414521"/>
                  <a:pt x="1170266" y="1400822"/>
                </a:cubicBezTo>
                <a:cubicBezTo>
                  <a:pt x="1173691" y="1328903"/>
                  <a:pt x="1172589" y="1256625"/>
                  <a:pt x="1180540" y="1185065"/>
                </a:cubicBezTo>
                <a:cubicBezTo>
                  <a:pt x="1182932" y="1163538"/>
                  <a:pt x="1195389" y="1144317"/>
                  <a:pt x="1201088" y="1123420"/>
                </a:cubicBezTo>
                <a:cubicBezTo>
                  <a:pt x="1231172" y="1013110"/>
                  <a:pt x="1176204" y="1083687"/>
                  <a:pt x="1293555" y="907662"/>
                </a:cubicBezTo>
                <a:cubicBezTo>
                  <a:pt x="1431959" y="700058"/>
                  <a:pt x="1258950" y="957098"/>
                  <a:pt x="1365475" y="804921"/>
                </a:cubicBezTo>
                <a:cubicBezTo>
                  <a:pt x="1379637" y="784689"/>
                  <a:pt x="1390933" y="762390"/>
                  <a:pt x="1406571" y="743276"/>
                </a:cubicBezTo>
                <a:cubicBezTo>
                  <a:pt x="1421906" y="724533"/>
                  <a:pt x="1441854" y="710005"/>
                  <a:pt x="1457942" y="691905"/>
                </a:cubicBezTo>
                <a:cubicBezTo>
                  <a:pt x="1469318" y="679107"/>
                  <a:pt x="1477488" y="663695"/>
                  <a:pt x="1488764" y="650808"/>
                </a:cubicBezTo>
                <a:cubicBezTo>
                  <a:pt x="1539373" y="592970"/>
                  <a:pt x="1516658" y="625432"/>
                  <a:pt x="1570958" y="578889"/>
                </a:cubicBezTo>
                <a:cubicBezTo>
                  <a:pt x="1581990" y="569433"/>
                  <a:pt x="1589957" y="556512"/>
                  <a:pt x="1601780" y="548067"/>
                </a:cubicBezTo>
                <a:cubicBezTo>
                  <a:pt x="1614243" y="539165"/>
                  <a:pt x="1629579" y="535118"/>
                  <a:pt x="1642877" y="527519"/>
                </a:cubicBezTo>
                <a:cubicBezTo>
                  <a:pt x="1653598" y="521393"/>
                  <a:pt x="1662655" y="512492"/>
                  <a:pt x="1673699" y="506970"/>
                </a:cubicBezTo>
                <a:cubicBezTo>
                  <a:pt x="1683386" y="502127"/>
                  <a:pt x="1694568" y="500962"/>
                  <a:pt x="1704522" y="496696"/>
                </a:cubicBezTo>
                <a:cubicBezTo>
                  <a:pt x="1718599" y="490663"/>
                  <a:pt x="1730695" y="479592"/>
                  <a:pt x="1745618" y="476148"/>
                </a:cubicBezTo>
                <a:cubicBezTo>
                  <a:pt x="1775836" y="469175"/>
                  <a:pt x="1807385" y="470260"/>
                  <a:pt x="1838086" y="465874"/>
                </a:cubicBezTo>
                <a:cubicBezTo>
                  <a:pt x="1900879" y="456903"/>
                  <a:pt x="1874476" y="456540"/>
                  <a:pt x="1930553" y="445325"/>
                </a:cubicBezTo>
                <a:cubicBezTo>
                  <a:pt x="1950980" y="441240"/>
                  <a:pt x="1971702" y="438777"/>
                  <a:pt x="1992198" y="435051"/>
                </a:cubicBezTo>
                <a:cubicBezTo>
                  <a:pt x="2009379" y="431927"/>
                  <a:pt x="2026241" y="426943"/>
                  <a:pt x="2043569" y="424777"/>
                </a:cubicBezTo>
                <a:cubicBezTo>
                  <a:pt x="2081104" y="420085"/>
                  <a:pt x="2118913" y="417928"/>
                  <a:pt x="2156585" y="414503"/>
                </a:cubicBezTo>
                <a:cubicBezTo>
                  <a:pt x="2207956" y="417928"/>
                  <a:pt x="2259684" y="417821"/>
                  <a:pt x="2310697" y="424777"/>
                </a:cubicBezTo>
                <a:cubicBezTo>
                  <a:pt x="2330600" y="427491"/>
                  <a:pt x="2386081" y="446480"/>
                  <a:pt x="2413439" y="455599"/>
                </a:cubicBezTo>
                <a:cubicBezTo>
                  <a:pt x="2451067" y="493228"/>
                  <a:pt x="2462698" y="498214"/>
                  <a:pt x="2485358" y="548067"/>
                </a:cubicBezTo>
                <a:cubicBezTo>
                  <a:pt x="2494321" y="567785"/>
                  <a:pt x="2505906" y="609712"/>
                  <a:pt x="2505906" y="609712"/>
                </a:cubicBezTo>
                <a:cubicBezTo>
                  <a:pt x="2504971" y="622800"/>
                  <a:pt x="2495100" y="796777"/>
                  <a:pt x="2485358" y="835743"/>
                </a:cubicBezTo>
                <a:cubicBezTo>
                  <a:pt x="2478261" y="864130"/>
                  <a:pt x="2465402" y="890769"/>
                  <a:pt x="2454535" y="917937"/>
                </a:cubicBezTo>
                <a:cubicBezTo>
                  <a:pt x="2444848" y="942153"/>
                  <a:pt x="2435377" y="966528"/>
                  <a:pt x="2423713" y="989856"/>
                </a:cubicBezTo>
                <a:cubicBezTo>
                  <a:pt x="2398821" y="1039641"/>
                  <a:pt x="2364954" y="1098001"/>
                  <a:pt x="2331245" y="1143968"/>
                </a:cubicBezTo>
                <a:cubicBezTo>
                  <a:pt x="2308154" y="1175456"/>
                  <a:pt x="2285763" y="1207699"/>
                  <a:pt x="2259326" y="1236435"/>
                </a:cubicBezTo>
                <a:cubicBezTo>
                  <a:pt x="2206859" y="1293464"/>
                  <a:pt x="2156934" y="1354326"/>
                  <a:pt x="2094940" y="1400822"/>
                </a:cubicBezTo>
                <a:cubicBezTo>
                  <a:pt x="2012747" y="1462467"/>
                  <a:pt x="1935485" y="1531304"/>
                  <a:pt x="1848360" y="1585757"/>
                </a:cubicBezTo>
                <a:cubicBezTo>
                  <a:pt x="1820962" y="1602881"/>
                  <a:pt x="1794410" y="1621438"/>
                  <a:pt x="1766167" y="1637128"/>
                </a:cubicBezTo>
                <a:cubicBezTo>
                  <a:pt x="1722076" y="1661623"/>
                  <a:pt x="1620172" y="1709909"/>
                  <a:pt x="1570958" y="1729595"/>
                </a:cubicBezTo>
                <a:cubicBezTo>
                  <a:pt x="1513713" y="1752493"/>
                  <a:pt x="1480377" y="1756573"/>
                  <a:pt x="1416845" y="1770692"/>
                </a:cubicBezTo>
                <a:cubicBezTo>
                  <a:pt x="1362050" y="1767267"/>
                  <a:pt x="1307060" y="1766165"/>
                  <a:pt x="1252459" y="1760417"/>
                </a:cubicBezTo>
                <a:cubicBezTo>
                  <a:pt x="1241688" y="1759283"/>
                  <a:pt x="1231590" y="1754409"/>
                  <a:pt x="1221636" y="1750143"/>
                </a:cubicBezTo>
                <a:cubicBezTo>
                  <a:pt x="1203058" y="1742181"/>
                  <a:pt x="1166224" y="1723491"/>
                  <a:pt x="1149717" y="1709047"/>
                </a:cubicBezTo>
                <a:cubicBezTo>
                  <a:pt x="1131492" y="1693100"/>
                  <a:pt x="1115470" y="1674800"/>
                  <a:pt x="1098347" y="1657676"/>
                </a:cubicBezTo>
                <a:cubicBezTo>
                  <a:pt x="1088073" y="1647402"/>
                  <a:pt x="1079984" y="1634329"/>
                  <a:pt x="1067524" y="1626853"/>
                </a:cubicBezTo>
                <a:cubicBezTo>
                  <a:pt x="1003047" y="1588167"/>
                  <a:pt x="1004242" y="1591281"/>
                  <a:pt x="933960" y="1534386"/>
                </a:cubicBezTo>
                <a:cubicBezTo>
                  <a:pt x="888630" y="1497691"/>
                  <a:pt x="841635" y="1462609"/>
                  <a:pt x="800396" y="1421370"/>
                </a:cubicBezTo>
                <a:cubicBezTo>
                  <a:pt x="783272" y="1404246"/>
                  <a:pt x="767025" y="1386199"/>
                  <a:pt x="749025" y="1369999"/>
                </a:cubicBezTo>
                <a:cubicBezTo>
                  <a:pt x="732725" y="1355329"/>
                  <a:pt x="712711" y="1344845"/>
                  <a:pt x="697654" y="1328903"/>
                </a:cubicBezTo>
                <a:cubicBezTo>
                  <a:pt x="630649" y="1257956"/>
                  <a:pt x="583577" y="1194101"/>
                  <a:pt x="522994" y="1123420"/>
                </a:cubicBezTo>
                <a:cubicBezTo>
                  <a:pt x="393428" y="972258"/>
                  <a:pt x="500085" y="1109682"/>
                  <a:pt x="348333" y="887114"/>
                </a:cubicBezTo>
                <a:cubicBezTo>
                  <a:pt x="331737" y="862773"/>
                  <a:pt x="310137" y="841545"/>
                  <a:pt x="296962" y="815195"/>
                </a:cubicBezTo>
                <a:cubicBezTo>
                  <a:pt x="286688" y="794647"/>
                  <a:pt x="277032" y="773778"/>
                  <a:pt x="266140" y="753550"/>
                </a:cubicBezTo>
                <a:cubicBezTo>
                  <a:pt x="253050" y="729239"/>
                  <a:pt x="236863" y="706584"/>
                  <a:pt x="225043" y="681631"/>
                </a:cubicBezTo>
                <a:cubicBezTo>
                  <a:pt x="205984" y="641395"/>
                  <a:pt x="185903" y="601149"/>
                  <a:pt x="173672" y="558341"/>
                </a:cubicBezTo>
                <a:cubicBezTo>
                  <a:pt x="147174" y="465596"/>
                  <a:pt x="161008" y="510075"/>
                  <a:pt x="132576" y="424777"/>
                </a:cubicBezTo>
                <a:cubicBezTo>
                  <a:pt x="129151" y="390530"/>
                  <a:pt x="127170" y="356107"/>
                  <a:pt x="122302" y="322035"/>
                </a:cubicBezTo>
                <a:cubicBezTo>
                  <a:pt x="120305" y="308057"/>
                  <a:pt x="112027" y="295059"/>
                  <a:pt x="112027" y="280939"/>
                </a:cubicBezTo>
                <a:cubicBezTo>
                  <a:pt x="112027" y="239700"/>
                  <a:pt x="115135" y="198261"/>
                  <a:pt x="122302" y="157649"/>
                </a:cubicBezTo>
                <a:cubicBezTo>
                  <a:pt x="125456" y="139779"/>
                  <a:pt x="147336" y="91518"/>
                  <a:pt x="163398" y="75456"/>
                </a:cubicBezTo>
                <a:cubicBezTo>
                  <a:pt x="187821" y="51033"/>
                  <a:pt x="225344" y="44533"/>
                  <a:pt x="255866" y="34359"/>
                </a:cubicBezTo>
                <a:cubicBezTo>
                  <a:pt x="303812" y="37784"/>
                  <a:pt x="352168" y="37503"/>
                  <a:pt x="399704" y="44633"/>
                </a:cubicBezTo>
                <a:cubicBezTo>
                  <a:pt x="421124" y="47846"/>
                  <a:pt x="440569" y="59069"/>
                  <a:pt x="461349" y="65181"/>
                </a:cubicBezTo>
                <a:cubicBezTo>
                  <a:pt x="498810" y="76199"/>
                  <a:pt x="537094" y="84357"/>
                  <a:pt x="574364" y="96004"/>
                </a:cubicBezTo>
                <a:cubicBezTo>
                  <a:pt x="692597" y="132952"/>
                  <a:pt x="795771" y="162785"/>
                  <a:pt x="903138" y="219294"/>
                </a:cubicBezTo>
                <a:cubicBezTo>
                  <a:pt x="931729" y="234342"/>
                  <a:pt x="957279" y="254635"/>
                  <a:pt x="985331" y="270665"/>
                </a:cubicBezTo>
                <a:cubicBezTo>
                  <a:pt x="1005278" y="282063"/>
                  <a:pt x="1027861" y="288744"/>
                  <a:pt x="1046976" y="301487"/>
                </a:cubicBezTo>
                <a:cubicBezTo>
                  <a:pt x="1055801" y="307370"/>
                  <a:pt x="1124462" y="363706"/>
                  <a:pt x="1139443" y="383680"/>
                </a:cubicBezTo>
                <a:cubicBezTo>
                  <a:pt x="1173355" y="428896"/>
                  <a:pt x="1168760" y="436799"/>
                  <a:pt x="1190814" y="486422"/>
                </a:cubicBezTo>
                <a:cubicBezTo>
                  <a:pt x="1197034" y="500418"/>
                  <a:pt x="1204513" y="513820"/>
                  <a:pt x="1211362" y="527519"/>
                </a:cubicBezTo>
                <a:cubicBezTo>
                  <a:pt x="1245805" y="734176"/>
                  <a:pt x="1211362" y="503570"/>
                  <a:pt x="1211362" y="1000130"/>
                </a:cubicBezTo>
                <a:cubicBezTo>
                  <a:pt x="1211362" y="1017181"/>
                  <a:pt x="1228754" y="1219879"/>
                  <a:pt x="1231911" y="1246710"/>
                </a:cubicBezTo>
                <a:cubicBezTo>
                  <a:pt x="1238763" y="1304953"/>
                  <a:pt x="1243375" y="1305218"/>
                  <a:pt x="1252459" y="1359725"/>
                </a:cubicBezTo>
                <a:cubicBezTo>
                  <a:pt x="1256440" y="1383612"/>
                  <a:pt x="1257984" y="1407898"/>
                  <a:pt x="1262733" y="1431644"/>
                </a:cubicBezTo>
                <a:cubicBezTo>
                  <a:pt x="1264857" y="1442264"/>
                  <a:pt x="1270658" y="1451895"/>
                  <a:pt x="1273007" y="1462467"/>
                </a:cubicBezTo>
                <a:cubicBezTo>
                  <a:pt x="1300677" y="1586987"/>
                  <a:pt x="1262308" y="1461190"/>
                  <a:pt x="1303830" y="1585757"/>
                </a:cubicBezTo>
                <a:lnTo>
                  <a:pt x="1293555" y="1554934"/>
                </a:lnTo>
                <a:cubicBezTo>
                  <a:pt x="1300055" y="1444443"/>
                  <a:pt x="1302439" y="1372241"/>
                  <a:pt x="1314104" y="1267258"/>
                </a:cubicBezTo>
                <a:cubicBezTo>
                  <a:pt x="1316344" y="1247100"/>
                  <a:pt x="1327203" y="1169293"/>
                  <a:pt x="1334652" y="1143968"/>
                </a:cubicBezTo>
                <a:cubicBezTo>
                  <a:pt x="1372426" y="1015536"/>
                  <a:pt x="1382549" y="1007097"/>
                  <a:pt x="1437394" y="876840"/>
                </a:cubicBezTo>
                <a:cubicBezTo>
                  <a:pt x="1458413" y="826919"/>
                  <a:pt x="1459735" y="813587"/>
                  <a:pt x="1488764" y="763824"/>
                </a:cubicBezTo>
                <a:cubicBezTo>
                  <a:pt x="1501208" y="742492"/>
                  <a:pt x="1516602" y="723014"/>
                  <a:pt x="1529861" y="702179"/>
                </a:cubicBezTo>
                <a:cubicBezTo>
                  <a:pt x="1540582" y="685332"/>
                  <a:pt x="1549232" y="667168"/>
                  <a:pt x="1560684" y="650808"/>
                </a:cubicBezTo>
                <a:cubicBezTo>
                  <a:pt x="1585837" y="614875"/>
                  <a:pt x="1620587" y="577013"/>
                  <a:pt x="1653151" y="548067"/>
                </a:cubicBezTo>
                <a:cubicBezTo>
                  <a:pt x="1686232" y="518662"/>
                  <a:pt x="1727922" y="496742"/>
                  <a:pt x="1766167" y="476148"/>
                </a:cubicBezTo>
                <a:cubicBezTo>
                  <a:pt x="1786395" y="465256"/>
                  <a:pt x="1806953" y="454952"/>
                  <a:pt x="1827812" y="445325"/>
                </a:cubicBezTo>
                <a:cubicBezTo>
                  <a:pt x="1866097" y="427655"/>
                  <a:pt x="2017086" y="365447"/>
                  <a:pt x="2033295" y="363132"/>
                </a:cubicBezTo>
                <a:cubicBezTo>
                  <a:pt x="2125836" y="349912"/>
                  <a:pt x="2081327" y="356839"/>
                  <a:pt x="2166859" y="342584"/>
                </a:cubicBezTo>
                <a:cubicBezTo>
                  <a:pt x="2187407" y="346009"/>
                  <a:pt x="2208168" y="348339"/>
                  <a:pt x="2228504" y="352858"/>
                </a:cubicBezTo>
                <a:cubicBezTo>
                  <a:pt x="2239076" y="355207"/>
                  <a:pt x="2251103" y="356084"/>
                  <a:pt x="2259326" y="363132"/>
                </a:cubicBezTo>
                <a:cubicBezTo>
                  <a:pt x="2275976" y="377403"/>
                  <a:pt x="2287266" y="396960"/>
                  <a:pt x="2300423" y="414503"/>
                </a:cubicBezTo>
                <a:cubicBezTo>
                  <a:pt x="2339662" y="466821"/>
                  <a:pt x="2323352" y="466416"/>
                  <a:pt x="2372342" y="548067"/>
                </a:cubicBezTo>
                <a:cubicBezTo>
                  <a:pt x="2392768" y="582111"/>
                  <a:pt x="2419791" y="624174"/>
                  <a:pt x="2433987" y="661083"/>
                </a:cubicBezTo>
                <a:cubicBezTo>
                  <a:pt x="2442937" y="684353"/>
                  <a:pt x="2446651" y="709349"/>
                  <a:pt x="2454535" y="733002"/>
                </a:cubicBezTo>
                <a:cubicBezTo>
                  <a:pt x="2460367" y="750498"/>
                  <a:pt x="2468234" y="767249"/>
                  <a:pt x="2475084" y="784372"/>
                </a:cubicBezTo>
                <a:cubicBezTo>
                  <a:pt x="2482973" y="847487"/>
                  <a:pt x="2486179" y="877041"/>
                  <a:pt x="2495632" y="938485"/>
                </a:cubicBezTo>
                <a:cubicBezTo>
                  <a:pt x="2498800" y="959075"/>
                  <a:pt x="2502481" y="979582"/>
                  <a:pt x="2505906" y="1000130"/>
                </a:cubicBezTo>
                <a:cubicBezTo>
                  <a:pt x="2500757" y="1087669"/>
                  <a:pt x="2516873" y="1204920"/>
                  <a:pt x="2444261" y="1277532"/>
                </a:cubicBezTo>
                <a:cubicBezTo>
                  <a:pt x="2408286" y="1313507"/>
                  <a:pt x="2373598" y="1351296"/>
                  <a:pt x="2331245" y="1380274"/>
                </a:cubicBezTo>
                <a:cubicBezTo>
                  <a:pt x="2178357" y="1484882"/>
                  <a:pt x="2244289" y="1437512"/>
                  <a:pt x="2125762" y="1493289"/>
                </a:cubicBezTo>
                <a:cubicBezTo>
                  <a:pt x="1896071" y="1601379"/>
                  <a:pt x="2175811" y="1483901"/>
                  <a:pt x="1838086" y="1616579"/>
                </a:cubicBezTo>
                <a:cubicBezTo>
                  <a:pt x="1608288" y="1706857"/>
                  <a:pt x="1855017" y="1617613"/>
                  <a:pt x="1642877" y="1678224"/>
                </a:cubicBezTo>
                <a:cubicBezTo>
                  <a:pt x="1509933" y="1716208"/>
                  <a:pt x="1687351" y="1685079"/>
                  <a:pt x="1519587" y="1709047"/>
                </a:cubicBezTo>
                <a:cubicBezTo>
                  <a:pt x="1444243" y="1705622"/>
                  <a:pt x="1368785" y="1704146"/>
                  <a:pt x="1293555" y="1698772"/>
                </a:cubicBezTo>
                <a:cubicBezTo>
                  <a:pt x="1272777" y="1697288"/>
                  <a:pt x="1252406" y="1692224"/>
                  <a:pt x="1231911" y="1688498"/>
                </a:cubicBezTo>
                <a:cubicBezTo>
                  <a:pt x="1184084" y="1679802"/>
                  <a:pt x="1183419" y="1678944"/>
                  <a:pt x="1139443" y="1667950"/>
                </a:cubicBezTo>
                <a:cubicBezTo>
                  <a:pt x="1000702" y="1584707"/>
                  <a:pt x="1181637" y="1688215"/>
                  <a:pt x="1026427" y="1616579"/>
                </a:cubicBezTo>
                <a:cubicBezTo>
                  <a:pt x="1001357" y="1605008"/>
                  <a:pt x="979204" y="1587831"/>
                  <a:pt x="954508" y="1575483"/>
                </a:cubicBezTo>
                <a:cubicBezTo>
                  <a:pt x="890109" y="1543283"/>
                  <a:pt x="820355" y="1521175"/>
                  <a:pt x="759299" y="1483015"/>
                </a:cubicBezTo>
                <a:cubicBezTo>
                  <a:pt x="682904" y="1435268"/>
                  <a:pt x="675330" y="1432881"/>
                  <a:pt x="605187" y="1380274"/>
                </a:cubicBezTo>
                <a:cubicBezTo>
                  <a:pt x="587644" y="1367117"/>
                  <a:pt x="569981" y="1353995"/>
                  <a:pt x="553816" y="1339177"/>
                </a:cubicBezTo>
                <a:cubicBezTo>
                  <a:pt x="495573" y="1285787"/>
                  <a:pt x="409330" y="1190324"/>
                  <a:pt x="368881" y="1133694"/>
                </a:cubicBezTo>
                <a:cubicBezTo>
                  <a:pt x="351758" y="1109721"/>
                  <a:pt x="332127" y="1087354"/>
                  <a:pt x="317511" y="1061775"/>
                </a:cubicBezTo>
                <a:cubicBezTo>
                  <a:pt x="304571" y="1039130"/>
                  <a:pt x="297618" y="1013537"/>
                  <a:pt x="286688" y="989856"/>
                </a:cubicBezTo>
                <a:cubicBezTo>
                  <a:pt x="277061" y="968997"/>
                  <a:pt x="264702" y="949417"/>
                  <a:pt x="255866" y="928211"/>
                </a:cubicBezTo>
                <a:cubicBezTo>
                  <a:pt x="247535" y="908217"/>
                  <a:pt x="242719" y="886922"/>
                  <a:pt x="235317" y="866566"/>
                </a:cubicBezTo>
                <a:cubicBezTo>
                  <a:pt x="178148" y="709352"/>
                  <a:pt x="254163" y="933378"/>
                  <a:pt x="194221" y="753550"/>
                </a:cubicBezTo>
                <a:cubicBezTo>
                  <a:pt x="160644" y="518510"/>
                  <a:pt x="203720" y="810540"/>
                  <a:pt x="173672" y="630260"/>
                </a:cubicBezTo>
                <a:cubicBezTo>
                  <a:pt x="169691" y="606373"/>
                  <a:pt x="167606" y="582189"/>
                  <a:pt x="163398" y="558341"/>
                </a:cubicBezTo>
                <a:cubicBezTo>
                  <a:pt x="157329" y="523947"/>
                  <a:pt x="148592" y="490049"/>
                  <a:pt x="142850" y="455599"/>
                </a:cubicBezTo>
                <a:cubicBezTo>
                  <a:pt x="139425" y="435051"/>
                  <a:pt x="136302" y="414450"/>
                  <a:pt x="132576" y="393954"/>
                </a:cubicBezTo>
                <a:cubicBezTo>
                  <a:pt x="129452" y="376773"/>
                  <a:pt x="124610" y="359893"/>
                  <a:pt x="122302" y="342584"/>
                </a:cubicBezTo>
                <a:cubicBezTo>
                  <a:pt x="117753" y="308468"/>
                  <a:pt x="115452" y="274089"/>
                  <a:pt x="112027" y="239842"/>
                </a:cubicBezTo>
                <a:cubicBezTo>
                  <a:pt x="115452" y="212444"/>
                  <a:pt x="117763" y="184884"/>
                  <a:pt x="122302" y="157649"/>
                </a:cubicBezTo>
                <a:cubicBezTo>
                  <a:pt x="124623" y="143721"/>
                  <a:pt x="123536" y="127400"/>
                  <a:pt x="132576" y="116552"/>
                </a:cubicBezTo>
                <a:cubicBezTo>
                  <a:pt x="142381" y="104786"/>
                  <a:pt x="159595" y="102037"/>
                  <a:pt x="173672" y="96004"/>
                </a:cubicBezTo>
                <a:cubicBezTo>
                  <a:pt x="183626" y="91738"/>
                  <a:pt x="194082" y="88705"/>
                  <a:pt x="204495" y="85730"/>
                </a:cubicBezTo>
                <a:cubicBezTo>
                  <a:pt x="252938" y="71889"/>
                  <a:pt x="259306" y="73497"/>
                  <a:pt x="317511" y="65181"/>
                </a:cubicBezTo>
                <a:cubicBezTo>
                  <a:pt x="372306" y="68606"/>
                  <a:pt x="427242" y="70251"/>
                  <a:pt x="481897" y="75456"/>
                </a:cubicBezTo>
                <a:cubicBezTo>
                  <a:pt x="499281" y="77112"/>
                  <a:pt x="516087" y="82606"/>
                  <a:pt x="533268" y="85730"/>
                </a:cubicBezTo>
                <a:cubicBezTo>
                  <a:pt x="553764" y="89456"/>
                  <a:pt x="574365" y="92579"/>
                  <a:pt x="594913" y="96004"/>
                </a:cubicBezTo>
                <a:cubicBezTo>
                  <a:pt x="699046" y="148070"/>
                  <a:pt x="570402" y="80685"/>
                  <a:pt x="677106" y="147375"/>
                </a:cubicBezTo>
                <a:cubicBezTo>
                  <a:pt x="690094" y="155492"/>
                  <a:pt x="705215" y="159806"/>
                  <a:pt x="718203" y="167923"/>
                </a:cubicBezTo>
                <a:cubicBezTo>
                  <a:pt x="750741" y="188259"/>
                  <a:pt x="801169" y="234023"/>
                  <a:pt x="820944" y="260390"/>
                </a:cubicBezTo>
                <a:cubicBezTo>
                  <a:pt x="831218" y="274089"/>
                  <a:pt x="842268" y="287239"/>
                  <a:pt x="851767" y="301487"/>
                </a:cubicBezTo>
                <a:cubicBezTo>
                  <a:pt x="862844" y="318103"/>
                  <a:pt x="870982" y="336608"/>
                  <a:pt x="882589" y="352858"/>
                </a:cubicBezTo>
                <a:cubicBezTo>
                  <a:pt x="905285" y="384632"/>
                  <a:pt x="937045" y="410400"/>
                  <a:pt x="954508" y="445325"/>
                </a:cubicBezTo>
                <a:cubicBezTo>
                  <a:pt x="1014810" y="565928"/>
                  <a:pt x="986179" y="515234"/>
                  <a:pt x="1036702" y="599438"/>
                </a:cubicBezTo>
                <a:cubicBezTo>
                  <a:pt x="1048968" y="648502"/>
                  <a:pt x="1047514" y="647150"/>
                  <a:pt x="1067524" y="702179"/>
                </a:cubicBezTo>
                <a:cubicBezTo>
                  <a:pt x="1073827" y="719511"/>
                  <a:pt x="1083320" y="735730"/>
                  <a:pt x="1088072" y="753550"/>
                </a:cubicBezTo>
                <a:cubicBezTo>
                  <a:pt x="1097071" y="787296"/>
                  <a:pt x="1101771" y="822045"/>
                  <a:pt x="1108621" y="856292"/>
                </a:cubicBezTo>
                <a:cubicBezTo>
                  <a:pt x="1112046" y="873415"/>
                  <a:pt x="1114660" y="890721"/>
                  <a:pt x="1118895" y="907662"/>
                </a:cubicBezTo>
                <a:cubicBezTo>
                  <a:pt x="1125744" y="935060"/>
                  <a:pt x="1133904" y="962163"/>
                  <a:pt x="1139443" y="989856"/>
                </a:cubicBezTo>
                <a:cubicBezTo>
                  <a:pt x="1151841" y="1051846"/>
                  <a:pt x="1144195" y="1024660"/>
                  <a:pt x="1159991" y="1072049"/>
                </a:cubicBezTo>
                <a:cubicBezTo>
                  <a:pt x="1166229" y="1121950"/>
                  <a:pt x="1168774" y="1158550"/>
                  <a:pt x="1180540" y="1205613"/>
                </a:cubicBezTo>
                <a:cubicBezTo>
                  <a:pt x="1183167" y="1216119"/>
                  <a:pt x="1187389" y="1226161"/>
                  <a:pt x="1190814" y="1236435"/>
                </a:cubicBezTo>
                <a:cubicBezTo>
                  <a:pt x="1197740" y="1277990"/>
                  <a:pt x="1211362" y="1352823"/>
                  <a:pt x="1211362" y="1390548"/>
                </a:cubicBezTo>
                <a:cubicBezTo>
                  <a:pt x="1211362" y="1401378"/>
                  <a:pt x="1204513" y="1369999"/>
                  <a:pt x="1201088" y="1359725"/>
                </a:cubicBezTo>
                <a:cubicBezTo>
                  <a:pt x="1202772" y="1344570"/>
                  <a:pt x="1215772" y="1218793"/>
                  <a:pt x="1221636" y="1195339"/>
                </a:cubicBezTo>
                <a:cubicBezTo>
                  <a:pt x="1226109" y="1177447"/>
                  <a:pt x="1236353" y="1161464"/>
                  <a:pt x="1242185" y="1143968"/>
                </a:cubicBezTo>
                <a:cubicBezTo>
                  <a:pt x="1286770" y="1010215"/>
                  <a:pt x="1199387" y="1229988"/>
                  <a:pt x="1283281" y="1041226"/>
                </a:cubicBezTo>
                <a:cubicBezTo>
                  <a:pt x="1289987" y="1026138"/>
                  <a:pt x="1342349" y="890981"/>
                  <a:pt x="1365475" y="856292"/>
                </a:cubicBezTo>
                <a:cubicBezTo>
                  <a:pt x="1387135" y="823802"/>
                  <a:pt x="1413001" y="794315"/>
                  <a:pt x="1437394" y="763824"/>
                </a:cubicBezTo>
                <a:cubicBezTo>
                  <a:pt x="1454103" y="742937"/>
                  <a:pt x="1465828" y="715940"/>
                  <a:pt x="1488764" y="702179"/>
                </a:cubicBezTo>
                <a:cubicBezTo>
                  <a:pt x="1505888" y="691905"/>
                  <a:pt x="1523519" y="682434"/>
                  <a:pt x="1540135" y="671357"/>
                </a:cubicBezTo>
                <a:cubicBezTo>
                  <a:pt x="1593114" y="636038"/>
                  <a:pt x="1636675" y="597401"/>
                  <a:pt x="1694248" y="568615"/>
                </a:cubicBezTo>
                <a:cubicBezTo>
                  <a:pt x="1747744" y="541867"/>
                  <a:pt x="1802811" y="518167"/>
                  <a:pt x="1858634" y="496696"/>
                </a:cubicBezTo>
                <a:cubicBezTo>
                  <a:pt x="1903155" y="479572"/>
                  <a:pt x="1946332" y="458429"/>
                  <a:pt x="1992198" y="445325"/>
                </a:cubicBezTo>
                <a:cubicBezTo>
                  <a:pt x="2077694" y="420898"/>
                  <a:pt x="2039929" y="430824"/>
                  <a:pt x="2105214" y="414503"/>
                </a:cubicBezTo>
                <a:cubicBezTo>
                  <a:pt x="2146311" y="417928"/>
                  <a:pt x="2188361" y="415332"/>
                  <a:pt x="2228504" y="424777"/>
                </a:cubicBezTo>
                <a:cubicBezTo>
                  <a:pt x="2247943" y="429351"/>
                  <a:pt x="2263900" y="443617"/>
                  <a:pt x="2279875" y="455599"/>
                </a:cubicBezTo>
                <a:cubicBezTo>
                  <a:pt x="2303833" y="473568"/>
                  <a:pt x="2315890" y="492676"/>
                  <a:pt x="2331245" y="517244"/>
                </a:cubicBezTo>
                <a:cubicBezTo>
                  <a:pt x="2341829" y="534178"/>
                  <a:pt x="2353137" y="550754"/>
                  <a:pt x="2362068" y="568615"/>
                </a:cubicBezTo>
                <a:cubicBezTo>
                  <a:pt x="2369437" y="583353"/>
                  <a:pt x="2379325" y="627369"/>
                  <a:pt x="2382616" y="640534"/>
                </a:cubicBezTo>
                <a:cubicBezTo>
                  <a:pt x="2401810" y="813287"/>
                  <a:pt x="2394231" y="670905"/>
                  <a:pt x="2362068" y="928211"/>
                </a:cubicBezTo>
                <a:cubicBezTo>
                  <a:pt x="2358643" y="955609"/>
                  <a:pt x="2357579" y="983406"/>
                  <a:pt x="2351794" y="1010404"/>
                </a:cubicBezTo>
                <a:cubicBezTo>
                  <a:pt x="2347256" y="1031583"/>
                  <a:pt x="2338647" y="1051693"/>
                  <a:pt x="2331245" y="1072049"/>
                </a:cubicBezTo>
                <a:cubicBezTo>
                  <a:pt x="2311245" y="1127047"/>
                  <a:pt x="2295771" y="1184092"/>
                  <a:pt x="2269600" y="1236435"/>
                </a:cubicBezTo>
                <a:cubicBezTo>
                  <a:pt x="2245620" y="1284397"/>
                  <a:pt x="2232295" y="1317419"/>
                  <a:pt x="2197681" y="1359725"/>
                </a:cubicBezTo>
                <a:cubicBezTo>
                  <a:pt x="2182346" y="1378467"/>
                  <a:pt x="2162399" y="1392996"/>
                  <a:pt x="2146311" y="1411096"/>
                </a:cubicBezTo>
                <a:cubicBezTo>
                  <a:pt x="2134935" y="1423895"/>
                  <a:pt x="2126865" y="1439395"/>
                  <a:pt x="2115488" y="1452193"/>
                </a:cubicBezTo>
                <a:cubicBezTo>
                  <a:pt x="2094104" y="1476249"/>
                  <a:pt x="2041830" y="1527210"/>
                  <a:pt x="2012747" y="1544660"/>
                </a:cubicBezTo>
                <a:cubicBezTo>
                  <a:pt x="2007699" y="1547689"/>
                  <a:pt x="1890555" y="1609068"/>
                  <a:pt x="1858634" y="1616579"/>
                </a:cubicBezTo>
                <a:cubicBezTo>
                  <a:pt x="1818078" y="1626122"/>
                  <a:pt x="1775764" y="1627023"/>
                  <a:pt x="1735344" y="1637128"/>
                </a:cubicBezTo>
                <a:lnTo>
                  <a:pt x="1694248" y="1647402"/>
                </a:lnTo>
                <a:lnTo>
                  <a:pt x="1324378" y="1626853"/>
                </a:lnTo>
                <a:cubicBezTo>
                  <a:pt x="1286654" y="1624059"/>
                  <a:pt x="1249034" y="1620004"/>
                  <a:pt x="1211362" y="1616579"/>
                </a:cubicBezTo>
                <a:cubicBezTo>
                  <a:pt x="1197663" y="1609730"/>
                  <a:pt x="1184606" y="1601409"/>
                  <a:pt x="1170266" y="1596031"/>
                </a:cubicBezTo>
                <a:cubicBezTo>
                  <a:pt x="1079138" y="1561858"/>
                  <a:pt x="1074152" y="1561728"/>
                  <a:pt x="1005879" y="1544660"/>
                </a:cubicBezTo>
                <a:cubicBezTo>
                  <a:pt x="973415" y="1525182"/>
                  <a:pt x="947795" y="1508025"/>
                  <a:pt x="913412" y="1493289"/>
                </a:cubicBezTo>
                <a:cubicBezTo>
                  <a:pt x="903458" y="1489023"/>
                  <a:pt x="892863" y="1486440"/>
                  <a:pt x="882589" y="1483015"/>
                </a:cubicBezTo>
                <a:cubicBezTo>
                  <a:pt x="872315" y="1476166"/>
                  <a:pt x="861142" y="1470503"/>
                  <a:pt x="851767" y="1462467"/>
                </a:cubicBezTo>
                <a:cubicBezTo>
                  <a:pt x="799701" y="1417839"/>
                  <a:pt x="822842" y="1434175"/>
                  <a:pt x="790122" y="1390548"/>
                </a:cubicBezTo>
                <a:cubicBezTo>
                  <a:pt x="776965" y="1373005"/>
                  <a:pt x="762724" y="1356301"/>
                  <a:pt x="749025" y="1339177"/>
                </a:cubicBezTo>
                <a:cubicBezTo>
                  <a:pt x="719529" y="1221189"/>
                  <a:pt x="760774" y="1366592"/>
                  <a:pt x="718203" y="1267258"/>
                </a:cubicBezTo>
                <a:cubicBezTo>
                  <a:pt x="712641" y="1254279"/>
                  <a:pt x="712887" y="1239382"/>
                  <a:pt x="707929" y="1226161"/>
                </a:cubicBezTo>
                <a:cubicBezTo>
                  <a:pt x="702551" y="1211820"/>
                  <a:pt x="694230" y="1198764"/>
                  <a:pt x="687380" y="1185065"/>
                </a:cubicBezTo>
                <a:cubicBezTo>
                  <a:pt x="683955" y="1171366"/>
                  <a:pt x="681571" y="1157364"/>
                  <a:pt x="677106" y="1143968"/>
                </a:cubicBezTo>
                <a:cubicBezTo>
                  <a:pt x="671274" y="1126472"/>
                  <a:pt x="661857" y="1110262"/>
                  <a:pt x="656558" y="1092597"/>
                </a:cubicBezTo>
                <a:cubicBezTo>
                  <a:pt x="626685" y="993019"/>
                  <a:pt x="668649" y="1085953"/>
                  <a:pt x="625735" y="1000130"/>
                </a:cubicBezTo>
                <a:cubicBezTo>
                  <a:pt x="621664" y="979773"/>
                  <a:pt x="612441" y="929425"/>
                  <a:pt x="605187" y="907662"/>
                </a:cubicBezTo>
                <a:cubicBezTo>
                  <a:pt x="599355" y="890166"/>
                  <a:pt x="591488" y="873415"/>
                  <a:pt x="584639" y="856292"/>
                </a:cubicBezTo>
                <a:cubicBezTo>
                  <a:pt x="581214" y="835744"/>
                  <a:pt x="577117" y="815296"/>
                  <a:pt x="574364" y="794647"/>
                </a:cubicBezTo>
                <a:cubicBezTo>
                  <a:pt x="570265" y="763907"/>
                  <a:pt x="568476" y="732880"/>
                  <a:pt x="564090" y="702179"/>
                </a:cubicBezTo>
                <a:cubicBezTo>
                  <a:pt x="559742" y="671743"/>
                  <a:pt x="551020" y="639626"/>
                  <a:pt x="543542" y="609712"/>
                </a:cubicBezTo>
                <a:cubicBezTo>
                  <a:pt x="546967" y="544642"/>
                  <a:pt x="548171" y="479418"/>
                  <a:pt x="553816" y="414503"/>
                </a:cubicBezTo>
                <a:cubicBezTo>
                  <a:pt x="556120" y="388002"/>
                  <a:pt x="561184" y="366931"/>
                  <a:pt x="584639" y="352858"/>
                </a:cubicBezTo>
                <a:cubicBezTo>
                  <a:pt x="593925" y="347286"/>
                  <a:pt x="605187" y="346009"/>
                  <a:pt x="615461" y="342584"/>
                </a:cubicBezTo>
                <a:cubicBezTo>
                  <a:pt x="863964" y="360334"/>
                  <a:pt x="675530" y="342359"/>
                  <a:pt x="820944" y="363132"/>
                </a:cubicBezTo>
                <a:cubicBezTo>
                  <a:pt x="847194" y="366882"/>
                  <a:pt x="945945" y="377858"/>
                  <a:pt x="975057" y="383680"/>
                </a:cubicBezTo>
                <a:cubicBezTo>
                  <a:pt x="1001458" y="388960"/>
                  <a:pt x="1100706" y="415289"/>
                  <a:pt x="1129169" y="424777"/>
                </a:cubicBezTo>
                <a:cubicBezTo>
                  <a:pt x="1146665" y="430609"/>
                  <a:pt x="1163208" y="439022"/>
                  <a:pt x="1180540" y="445325"/>
                </a:cubicBezTo>
                <a:cubicBezTo>
                  <a:pt x="1217295" y="458691"/>
                  <a:pt x="1250685" y="464691"/>
                  <a:pt x="1283281" y="486422"/>
                </a:cubicBezTo>
                <a:cubicBezTo>
                  <a:pt x="1311777" y="505419"/>
                  <a:pt x="1344927" y="520669"/>
                  <a:pt x="1365475" y="548067"/>
                </a:cubicBezTo>
                <a:cubicBezTo>
                  <a:pt x="1402109" y="596912"/>
                  <a:pt x="1384189" y="577055"/>
                  <a:pt x="1416845" y="609712"/>
                </a:cubicBezTo>
                <a:cubicBezTo>
                  <a:pt x="1423695" y="626836"/>
                  <a:pt x="1432094" y="643418"/>
                  <a:pt x="1437394" y="661083"/>
                </a:cubicBezTo>
                <a:cubicBezTo>
                  <a:pt x="1464568" y="751662"/>
                  <a:pt x="1441934" y="867041"/>
                  <a:pt x="1437394" y="948759"/>
                </a:cubicBezTo>
                <a:cubicBezTo>
                  <a:pt x="1423069" y="1206606"/>
                  <a:pt x="1442023" y="1012438"/>
                  <a:pt x="1416845" y="1113145"/>
                </a:cubicBezTo>
                <a:cubicBezTo>
                  <a:pt x="1405636" y="1157980"/>
                  <a:pt x="1403751" y="1189223"/>
                  <a:pt x="1396297" y="1236435"/>
                </a:cubicBezTo>
                <a:cubicBezTo>
                  <a:pt x="1389799" y="1277589"/>
                  <a:pt x="1360276" y="1398409"/>
                  <a:pt x="1375749" y="1359725"/>
                </a:cubicBezTo>
                <a:cubicBezTo>
                  <a:pt x="1389448" y="1325478"/>
                  <a:pt x="1407898" y="1292768"/>
                  <a:pt x="1416845" y="1256984"/>
                </a:cubicBezTo>
                <a:cubicBezTo>
                  <a:pt x="1420270" y="1243285"/>
                  <a:pt x="1422162" y="1229109"/>
                  <a:pt x="1427120" y="1215887"/>
                </a:cubicBezTo>
                <a:cubicBezTo>
                  <a:pt x="1432498" y="1201546"/>
                  <a:pt x="1441448" y="1188786"/>
                  <a:pt x="1447668" y="1174790"/>
                </a:cubicBezTo>
                <a:cubicBezTo>
                  <a:pt x="1455158" y="1157937"/>
                  <a:pt x="1461913" y="1140752"/>
                  <a:pt x="1468216" y="1123420"/>
                </a:cubicBezTo>
                <a:cubicBezTo>
                  <a:pt x="1475618" y="1103064"/>
                  <a:pt x="1480082" y="1081619"/>
                  <a:pt x="1488764" y="1061775"/>
                </a:cubicBezTo>
                <a:cubicBezTo>
                  <a:pt x="1504111" y="1026696"/>
                  <a:pt x="1523011" y="993280"/>
                  <a:pt x="1540135" y="959033"/>
                </a:cubicBezTo>
                <a:cubicBezTo>
                  <a:pt x="1550409" y="938485"/>
                  <a:pt x="1558214" y="916503"/>
                  <a:pt x="1570958" y="897388"/>
                </a:cubicBezTo>
                <a:cubicBezTo>
                  <a:pt x="1592365" y="865278"/>
                  <a:pt x="1601679" y="852366"/>
                  <a:pt x="1622329" y="815195"/>
                </a:cubicBezTo>
                <a:cubicBezTo>
                  <a:pt x="1629767" y="801807"/>
                  <a:pt x="1634381" y="786842"/>
                  <a:pt x="1642877" y="774098"/>
                </a:cubicBezTo>
                <a:cubicBezTo>
                  <a:pt x="1662721" y="744331"/>
                  <a:pt x="1734069" y="663902"/>
                  <a:pt x="1755893" y="650808"/>
                </a:cubicBezTo>
                <a:cubicBezTo>
                  <a:pt x="1773016" y="640534"/>
                  <a:pt x="1791500" y="632246"/>
                  <a:pt x="1807263" y="619986"/>
                </a:cubicBezTo>
                <a:cubicBezTo>
                  <a:pt x="1822555" y="608092"/>
                  <a:pt x="1832861" y="590513"/>
                  <a:pt x="1848360" y="578889"/>
                </a:cubicBezTo>
                <a:cubicBezTo>
                  <a:pt x="1860613" y="569700"/>
                  <a:pt x="1875425" y="564480"/>
                  <a:pt x="1889457" y="558341"/>
                </a:cubicBezTo>
                <a:cubicBezTo>
                  <a:pt x="1930246" y="540496"/>
                  <a:pt x="1971714" y="524247"/>
                  <a:pt x="2012747" y="506970"/>
                </a:cubicBezTo>
                <a:cubicBezTo>
                  <a:pt x="2036785" y="496849"/>
                  <a:pt x="2059091" y="481263"/>
                  <a:pt x="2084666" y="476148"/>
                </a:cubicBezTo>
                <a:cubicBezTo>
                  <a:pt x="2101789" y="472723"/>
                  <a:pt x="2119095" y="470109"/>
                  <a:pt x="2136036" y="465874"/>
                </a:cubicBezTo>
                <a:cubicBezTo>
                  <a:pt x="2146543" y="463247"/>
                  <a:pt x="2156446" y="458574"/>
                  <a:pt x="2166859" y="455599"/>
                </a:cubicBezTo>
                <a:cubicBezTo>
                  <a:pt x="2180436" y="451720"/>
                  <a:pt x="2194256" y="448750"/>
                  <a:pt x="2207955" y="445325"/>
                </a:cubicBezTo>
                <a:cubicBezTo>
                  <a:pt x="2228503" y="448750"/>
                  <a:pt x="2249837" y="449011"/>
                  <a:pt x="2269600" y="455599"/>
                </a:cubicBezTo>
                <a:cubicBezTo>
                  <a:pt x="2306035" y="467744"/>
                  <a:pt x="2311864" y="497064"/>
                  <a:pt x="2331245" y="527519"/>
                </a:cubicBezTo>
                <a:cubicBezTo>
                  <a:pt x="2362813" y="577126"/>
                  <a:pt x="2394193" y="613618"/>
                  <a:pt x="2413439" y="671357"/>
                </a:cubicBezTo>
                <a:cubicBezTo>
                  <a:pt x="2420288" y="691905"/>
                  <a:pt x="2428734" y="711989"/>
                  <a:pt x="2433987" y="733002"/>
                </a:cubicBezTo>
                <a:cubicBezTo>
                  <a:pt x="2439039" y="753212"/>
                  <a:pt x="2440176" y="774220"/>
                  <a:pt x="2444261" y="794647"/>
                </a:cubicBezTo>
                <a:cubicBezTo>
                  <a:pt x="2447030" y="808493"/>
                  <a:pt x="2451110" y="822044"/>
                  <a:pt x="2454535" y="835743"/>
                </a:cubicBezTo>
                <a:cubicBezTo>
                  <a:pt x="2451110" y="890539"/>
                  <a:pt x="2449017" y="945434"/>
                  <a:pt x="2444261" y="1000130"/>
                </a:cubicBezTo>
                <a:cubicBezTo>
                  <a:pt x="2436225" y="1092548"/>
                  <a:pt x="2437391" y="1044754"/>
                  <a:pt x="2423713" y="1113145"/>
                </a:cubicBezTo>
                <a:cubicBezTo>
                  <a:pt x="2419628" y="1133572"/>
                  <a:pt x="2420558" y="1155212"/>
                  <a:pt x="2413439" y="1174790"/>
                </a:cubicBezTo>
                <a:cubicBezTo>
                  <a:pt x="2406615" y="1193557"/>
                  <a:pt x="2392314" y="1208704"/>
                  <a:pt x="2382616" y="1226161"/>
                </a:cubicBezTo>
                <a:cubicBezTo>
                  <a:pt x="2375178" y="1239549"/>
                  <a:pt x="2371767" y="1255404"/>
                  <a:pt x="2362068" y="1267258"/>
                </a:cubicBezTo>
                <a:cubicBezTo>
                  <a:pt x="2315286" y="1324437"/>
                  <a:pt x="2296097" y="1338734"/>
                  <a:pt x="2238778" y="1369999"/>
                </a:cubicBezTo>
                <a:cubicBezTo>
                  <a:pt x="2218609" y="1381000"/>
                  <a:pt x="2197302" y="1389821"/>
                  <a:pt x="2177133" y="1400822"/>
                </a:cubicBezTo>
                <a:cubicBezTo>
                  <a:pt x="2159602" y="1410384"/>
                  <a:pt x="2143941" y="1423381"/>
                  <a:pt x="2125762" y="1431644"/>
                </a:cubicBezTo>
                <a:cubicBezTo>
                  <a:pt x="2075737" y="1454383"/>
                  <a:pt x="2055300" y="1452862"/>
                  <a:pt x="2002472" y="1462467"/>
                </a:cubicBezTo>
                <a:cubicBezTo>
                  <a:pt x="1951962" y="1471651"/>
                  <a:pt x="1868801" y="1491967"/>
                  <a:pt x="1827812" y="1493289"/>
                </a:cubicBezTo>
                <a:lnTo>
                  <a:pt x="1509313" y="1503563"/>
                </a:lnTo>
                <a:cubicBezTo>
                  <a:pt x="1483760" y="1507822"/>
                  <a:pt x="1369102" y="1528084"/>
                  <a:pt x="1355200" y="1524112"/>
                </a:cubicBezTo>
                <a:cubicBezTo>
                  <a:pt x="1331915" y="1517459"/>
                  <a:pt x="1323203" y="1487271"/>
                  <a:pt x="1303830" y="1472741"/>
                </a:cubicBezTo>
                <a:cubicBezTo>
                  <a:pt x="1290131" y="1462467"/>
                  <a:pt x="1275531" y="1453295"/>
                  <a:pt x="1262733" y="1441919"/>
                </a:cubicBezTo>
                <a:cubicBezTo>
                  <a:pt x="1244633" y="1425831"/>
                  <a:pt x="1230735" y="1405078"/>
                  <a:pt x="1211362" y="1390548"/>
                </a:cubicBezTo>
                <a:cubicBezTo>
                  <a:pt x="1056348" y="1274287"/>
                  <a:pt x="1191179" y="1381465"/>
                  <a:pt x="1077798" y="1277532"/>
                </a:cubicBezTo>
                <a:cubicBezTo>
                  <a:pt x="926159" y="1138529"/>
                  <a:pt x="1079838" y="1281337"/>
                  <a:pt x="944234" y="1174790"/>
                </a:cubicBezTo>
                <a:cubicBezTo>
                  <a:pt x="915608" y="1152298"/>
                  <a:pt x="890469" y="1125613"/>
                  <a:pt x="862041" y="1102871"/>
                </a:cubicBezTo>
                <a:cubicBezTo>
                  <a:pt x="839036" y="1084467"/>
                  <a:pt x="812923" y="1070156"/>
                  <a:pt x="790122" y="1051501"/>
                </a:cubicBezTo>
                <a:cubicBezTo>
                  <a:pt x="775128" y="1039233"/>
                  <a:pt x="763425" y="1023364"/>
                  <a:pt x="749025" y="1010404"/>
                </a:cubicBezTo>
                <a:cubicBezTo>
                  <a:pt x="702614" y="968634"/>
                  <a:pt x="684481" y="962010"/>
                  <a:pt x="646284" y="917937"/>
                </a:cubicBezTo>
                <a:cubicBezTo>
                  <a:pt x="614405" y="881154"/>
                  <a:pt x="584223" y="842930"/>
                  <a:pt x="553816" y="804921"/>
                </a:cubicBezTo>
                <a:cubicBezTo>
                  <a:pt x="530875" y="776245"/>
                  <a:pt x="508640" y="745391"/>
                  <a:pt x="492171" y="712453"/>
                </a:cubicBezTo>
                <a:cubicBezTo>
                  <a:pt x="447200" y="622511"/>
                  <a:pt x="490781" y="698470"/>
                  <a:pt x="461349" y="619986"/>
                </a:cubicBezTo>
                <a:cubicBezTo>
                  <a:pt x="455971" y="605645"/>
                  <a:pt x="447650" y="592588"/>
                  <a:pt x="440800" y="578889"/>
                </a:cubicBezTo>
                <a:cubicBezTo>
                  <a:pt x="424453" y="497156"/>
                  <a:pt x="427453" y="538220"/>
                  <a:pt x="440800" y="424777"/>
                </a:cubicBezTo>
                <a:cubicBezTo>
                  <a:pt x="443630" y="400726"/>
                  <a:pt x="443417" y="375832"/>
                  <a:pt x="451075" y="352858"/>
                </a:cubicBezTo>
                <a:cubicBezTo>
                  <a:pt x="457390" y="333913"/>
                  <a:pt x="472967" y="319348"/>
                  <a:pt x="481897" y="301487"/>
                </a:cubicBezTo>
                <a:cubicBezTo>
                  <a:pt x="504972" y="255337"/>
                  <a:pt x="477276" y="222891"/>
                  <a:pt x="574364" y="209020"/>
                </a:cubicBezTo>
                <a:lnTo>
                  <a:pt x="646284" y="198745"/>
                </a:lnTo>
                <a:cubicBezTo>
                  <a:pt x="714778" y="202170"/>
                  <a:pt x="783406" y="203551"/>
                  <a:pt x="851767" y="209020"/>
                </a:cubicBezTo>
                <a:cubicBezTo>
                  <a:pt x="869174" y="210413"/>
                  <a:pt x="886787" y="213162"/>
                  <a:pt x="903138" y="219294"/>
                </a:cubicBezTo>
                <a:cubicBezTo>
                  <a:pt x="914700" y="223630"/>
                  <a:pt x="923912" y="232665"/>
                  <a:pt x="933960" y="239842"/>
                </a:cubicBezTo>
                <a:cubicBezTo>
                  <a:pt x="961967" y="259847"/>
                  <a:pt x="995291" y="283946"/>
                  <a:pt x="1016153" y="311761"/>
                </a:cubicBezTo>
                <a:cubicBezTo>
                  <a:pt x="1025343" y="324014"/>
                  <a:pt x="1031014" y="338637"/>
                  <a:pt x="1036702" y="352858"/>
                </a:cubicBezTo>
                <a:cubicBezTo>
                  <a:pt x="1053376" y="394544"/>
                  <a:pt x="1057433" y="415234"/>
                  <a:pt x="1067524" y="455599"/>
                </a:cubicBezTo>
                <a:cubicBezTo>
                  <a:pt x="1103881" y="782819"/>
                  <a:pt x="1066568" y="420284"/>
                  <a:pt x="1088072" y="1215887"/>
                </a:cubicBezTo>
                <a:cubicBezTo>
                  <a:pt x="1089290" y="1260942"/>
                  <a:pt x="1095660" y="1306246"/>
                  <a:pt x="1108621" y="1349451"/>
                </a:cubicBezTo>
                <a:cubicBezTo>
                  <a:pt x="1114845" y="1370197"/>
                  <a:pt x="1122320" y="1390548"/>
                  <a:pt x="1129169" y="1411096"/>
                </a:cubicBezTo>
                <a:lnTo>
                  <a:pt x="1139443" y="1441919"/>
                </a:lnTo>
                <a:lnTo>
                  <a:pt x="1149717" y="1472741"/>
                </a:lnTo>
                <a:cubicBezTo>
                  <a:pt x="1156567" y="1465892"/>
                  <a:pt x="1165282" y="1460499"/>
                  <a:pt x="1170266" y="1452193"/>
                </a:cubicBezTo>
                <a:cubicBezTo>
                  <a:pt x="1175838" y="1442906"/>
                  <a:pt x="1176737" y="1431511"/>
                  <a:pt x="1180540" y="1421370"/>
                </a:cubicBezTo>
                <a:cubicBezTo>
                  <a:pt x="1187016" y="1404102"/>
                  <a:pt x="1193456" y="1386789"/>
                  <a:pt x="1201088" y="1369999"/>
                </a:cubicBezTo>
                <a:cubicBezTo>
                  <a:pt x="1227047" y="1312889"/>
                  <a:pt x="1224750" y="1319096"/>
                  <a:pt x="1252459" y="1277532"/>
                </a:cubicBezTo>
                <a:cubicBezTo>
                  <a:pt x="1280676" y="1164660"/>
                  <a:pt x="1230887" y="1341229"/>
                  <a:pt x="1324378" y="1154242"/>
                </a:cubicBezTo>
                <a:cubicBezTo>
                  <a:pt x="1331227" y="1140543"/>
                  <a:pt x="1335736" y="1125398"/>
                  <a:pt x="1344926" y="1113145"/>
                </a:cubicBezTo>
                <a:cubicBezTo>
                  <a:pt x="1356550" y="1097647"/>
                  <a:pt x="1374129" y="1087341"/>
                  <a:pt x="1386023" y="1072049"/>
                </a:cubicBezTo>
                <a:cubicBezTo>
                  <a:pt x="1398283" y="1056286"/>
                  <a:pt x="1404061" y="1036019"/>
                  <a:pt x="1416845" y="1020678"/>
                </a:cubicBezTo>
                <a:cubicBezTo>
                  <a:pt x="1438549" y="994633"/>
                  <a:pt x="1468422" y="975881"/>
                  <a:pt x="1488764" y="948759"/>
                </a:cubicBezTo>
                <a:cubicBezTo>
                  <a:pt x="1499038" y="935060"/>
                  <a:pt x="1506964" y="919233"/>
                  <a:pt x="1519587" y="907662"/>
                </a:cubicBezTo>
                <a:cubicBezTo>
                  <a:pt x="1562948" y="867915"/>
                  <a:pt x="1611745" y="833110"/>
                  <a:pt x="1663425" y="804921"/>
                </a:cubicBezTo>
                <a:cubicBezTo>
                  <a:pt x="1683594" y="793920"/>
                  <a:pt x="1703863" y="782934"/>
                  <a:pt x="1725070" y="774098"/>
                </a:cubicBezTo>
                <a:cubicBezTo>
                  <a:pt x="1745064" y="765767"/>
                  <a:pt x="1766359" y="760952"/>
                  <a:pt x="1786715" y="753550"/>
                </a:cubicBezTo>
                <a:cubicBezTo>
                  <a:pt x="1804047" y="747247"/>
                  <a:pt x="1820194" y="737475"/>
                  <a:pt x="1838086" y="733002"/>
                </a:cubicBezTo>
                <a:cubicBezTo>
                  <a:pt x="1878348" y="722937"/>
                  <a:pt x="2009304" y="714452"/>
                  <a:pt x="2033295" y="712453"/>
                </a:cubicBezTo>
                <a:cubicBezTo>
                  <a:pt x="2051114" y="713344"/>
                  <a:pt x="2222765" y="694325"/>
                  <a:pt x="2279875" y="743276"/>
                </a:cubicBezTo>
                <a:cubicBezTo>
                  <a:pt x="2292876" y="754420"/>
                  <a:pt x="2300423" y="770673"/>
                  <a:pt x="2310697" y="784372"/>
                </a:cubicBezTo>
                <a:cubicBezTo>
                  <a:pt x="2307272" y="828894"/>
                  <a:pt x="2307047" y="873778"/>
                  <a:pt x="2300423" y="917937"/>
                </a:cubicBezTo>
                <a:cubicBezTo>
                  <a:pt x="2292265" y="972326"/>
                  <a:pt x="2233792" y="1108555"/>
                  <a:pt x="2218230" y="1133694"/>
                </a:cubicBezTo>
                <a:cubicBezTo>
                  <a:pt x="2173709" y="1205613"/>
                  <a:pt x="2139713" y="1285230"/>
                  <a:pt x="2084666" y="1349451"/>
                </a:cubicBezTo>
                <a:cubicBezTo>
                  <a:pt x="2023355" y="1420981"/>
                  <a:pt x="2013995" y="1435622"/>
                  <a:pt x="1940827" y="1503563"/>
                </a:cubicBezTo>
                <a:cubicBezTo>
                  <a:pt x="1921226" y="1521764"/>
                  <a:pt x="1901174" y="1539709"/>
                  <a:pt x="1879182" y="1554934"/>
                </a:cubicBezTo>
                <a:cubicBezTo>
                  <a:pt x="1839743" y="1582238"/>
                  <a:pt x="1780570" y="1610407"/>
                  <a:pt x="1735344" y="1626853"/>
                </a:cubicBezTo>
                <a:cubicBezTo>
                  <a:pt x="1722074" y="1631679"/>
                  <a:pt x="1707947" y="1633703"/>
                  <a:pt x="1694248" y="1637128"/>
                </a:cubicBezTo>
                <a:cubicBezTo>
                  <a:pt x="1656576" y="1633703"/>
                  <a:pt x="1618411" y="1633824"/>
                  <a:pt x="1581232" y="1626853"/>
                </a:cubicBezTo>
                <a:cubicBezTo>
                  <a:pt x="1563105" y="1623454"/>
                  <a:pt x="1529861" y="1606305"/>
                  <a:pt x="1529861" y="1606305"/>
                </a:cubicBezTo>
              </a:path>
            </a:pathLst>
          </a:custGeom>
          <a:noFill/>
          <a:ln w="19050" cap="flat" cmpd="sng">
            <a:solidFill>
              <a:srgbClr val="4577B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9"/>
          <p:cNvSpPr/>
          <p:nvPr/>
        </p:nvSpPr>
        <p:spPr>
          <a:xfrm>
            <a:off x="10150675" y="648831"/>
            <a:ext cx="1419529" cy="1003050"/>
          </a:xfrm>
          <a:custGeom>
            <a:avLst/>
            <a:gdLst/>
            <a:ahLst/>
            <a:cxnLst/>
            <a:rect l="l" t="t" r="r" b="b"/>
            <a:pathLst>
              <a:path w="2505906" h="1770692" extrusionOk="0">
                <a:moveTo>
                  <a:pt x="1355200" y="1667950"/>
                </a:moveTo>
                <a:cubicBezTo>
                  <a:pt x="906562" y="1133694"/>
                  <a:pt x="345790" y="676304"/>
                  <a:pt x="9286" y="65181"/>
                </a:cubicBezTo>
                <a:cubicBezTo>
                  <a:pt x="-63472" y="-66955"/>
                  <a:pt x="310524" y="42312"/>
                  <a:pt x="461349" y="44633"/>
                </a:cubicBezTo>
                <a:cubicBezTo>
                  <a:pt x="619388" y="47065"/>
                  <a:pt x="639930" y="70425"/>
                  <a:pt x="759299" y="96004"/>
                </a:cubicBezTo>
                <a:cubicBezTo>
                  <a:pt x="779668" y="100369"/>
                  <a:pt x="800396" y="102853"/>
                  <a:pt x="820944" y="106278"/>
                </a:cubicBezTo>
                <a:cubicBezTo>
                  <a:pt x="869956" y="125883"/>
                  <a:pt x="881208" y="131549"/>
                  <a:pt x="933960" y="147375"/>
                </a:cubicBezTo>
                <a:cubicBezTo>
                  <a:pt x="947485" y="151433"/>
                  <a:pt x="961358" y="154224"/>
                  <a:pt x="975057" y="157649"/>
                </a:cubicBezTo>
                <a:cubicBezTo>
                  <a:pt x="1009304" y="178197"/>
                  <a:pt x="1049557" y="191054"/>
                  <a:pt x="1077798" y="219294"/>
                </a:cubicBezTo>
                <a:cubicBezTo>
                  <a:pt x="1190635" y="332127"/>
                  <a:pt x="996901" y="140668"/>
                  <a:pt x="1159991" y="291213"/>
                </a:cubicBezTo>
                <a:cubicBezTo>
                  <a:pt x="1188462" y="317494"/>
                  <a:pt x="1220693" y="341167"/>
                  <a:pt x="1242185" y="373406"/>
                </a:cubicBezTo>
                <a:cubicBezTo>
                  <a:pt x="1295445" y="453297"/>
                  <a:pt x="1267854" y="415767"/>
                  <a:pt x="1324378" y="486422"/>
                </a:cubicBezTo>
                <a:cubicBezTo>
                  <a:pt x="1331227" y="503546"/>
                  <a:pt x="1337294" y="521003"/>
                  <a:pt x="1344926" y="537793"/>
                </a:cubicBezTo>
                <a:cubicBezTo>
                  <a:pt x="1354433" y="558708"/>
                  <a:pt x="1367898" y="577847"/>
                  <a:pt x="1375749" y="599438"/>
                </a:cubicBezTo>
                <a:cubicBezTo>
                  <a:pt x="1381717" y="615849"/>
                  <a:pt x="1380501" y="634242"/>
                  <a:pt x="1386023" y="650808"/>
                </a:cubicBezTo>
                <a:cubicBezTo>
                  <a:pt x="1394271" y="675552"/>
                  <a:pt x="1408597" y="697984"/>
                  <a:pt x="1416845" y="722728"/>
                </a:cubicBezTo>
                <a:cubicBezTo>
                  <a:pt x="1435549" y="778840"/>
                  <a:pt x="1478323" y="1009347"/>
                  <a:pt x="1478490" y="1010404"/>
                </a:cubicBezTo>
                <a:lnTo>
                  <a:pt x="1509313" y="1205613"/>
                </a:lnTo>
                <a:cubicBezTo>
                  <a:pt x="1521512" y="1376400"/>
                  <a:pt x="1526212" y="1360590"/>
                  <a:pt x="1509313" y="1554934"/>
                </a:cubicBezTo>
                <a:cubicBezTo>
                  <a:pt x="1508375" y="1565723"/>
                  <a:pt x="1502014" y="1575344"/>
                  <a:pt x="1499039" y="1585757"/>
                </a:cubicBezTo>
                <a:cubicBezTo>
                  <a:pt x="1482481" y="1643708"/>
                  <a:pt x="1501587" y="1614030"/>
                  <a:pt x="1457942" y="1657676"/>
                </a:cubicBezTo>
                <a:cubicBezTo>
                  <a:pt x="1430544" y="1654251"/>
                  <a:pt x="1402915" y="1652341"/>
                  <a:pt x="1375749" y="1647402"/>
                </a:cubicBezTo>
                <a:cubicBezTo>
                  <a:pt x="1354614" y="1643559"/>
                  <a:pt x="1320365" y="1626027"/>
                  <a:pt x="1303830" y="1616579"/>
                </a:cubicBezTo>
                <a:cubicBezTo>
                  <a:pt x="1293109" y="1610453"/>
                  <a:pt x="1281738" y="1604762"/>
                  <a:pt x="1273007" y="1596031"/>
                </a:cubicBezTo>
                <a:cubicBezTo>
                  <a:pt x="1248608" y="1571632"/>
                  <a:pt x="1230330" y="1542288"/>
                  <a:pt x="1211362" y="1513838"/>
                </a:cubicBezTo>
                <a:cubicBezTo>
                  <a:pt x="1207937" y="1503564"/>
                  <a:pt x="1205354" y="1492969"/>
                  <a:pt x="1201088" y="1483015"/>
                </a:cubicBezTo>
                <a:cubicBezTo>
                  <a:pt x="1195055" y="1468938"/>
                  <a:pt x="1185918" y="1456259"/>
                  <a:pt x="1180540" y="1441919"/>
                </a:cubicBezTo>
                <a:cubicBezTo>
                  <a:pt x="1175582" y="1428697"/>
                  <a:pt x="1173691" y="1414521"/>
                  <a:pt x="1170266" y="1400822"/>
                </a:cubicBezTo>
                <a:cubicBezTo>
                  <a:pt x="1173691" y="1328903"/>
                  <a:pt x="1172589" y="1256625"/>
                  <a:pt x="1180540" y="1185065"/>
                </a:cubicBezTo>
                <a:cubicBezTo>
                  <a:pt x="1182932" y="1163538"/>
                  <a:pt x="1195389" y="1144317"/>
                  <a:pt x="1201088" y="1123420"/>
                </a:cubicBezTo>
                <a:cubicBezTo>
                  <a:pt x="1231172" y="1013110"/>
                  <a:pt x="1176204" y="1083687"/>
                  <a:pt x="1293555" y="907662"/>
                </a:cubicBezTo>
                <a:cubicBezTo>
                  <a:pt x="1431959" y="700058"/>
                  <a:pt x="1258950" y="957098"/>
                  <a:pt x="1365475" y="804921"/>
                </a:cubicBezTo>
                <a:cubicBezTo>
                  <a:pt x="1379637" y="784689"/>
                  <a:pt x="1390933" y="762390"/>
                  <a:pt x="1406571" y="743276"/>
                </a:cubicBezTo>
                <a:cubicBezTo>
                  <a:pt x="1421906" y="724533"/>
                  <a:pt x="1441854" y="710005"/>
                  <a:pt x="1457942" y="691905"/>
                </a:cubicBezTo>
                <a:cubicBezTo>
                  <a:pt x="1469318" y="679107"/>
                  <a:pt x="1477488" y="663695"/>
                  <a:pt x="1488764" y="650808"/>
                </a:cubicBezTo>
                <a:cubicBezTo>
                  <a:pt x="1539373" y="592970"/>
                  <a:pt x="1516658" y="625432"/>
                  <a:pt x="1570958" y="578889"/>
                </a:cubicBezTo>
                <a:cubicBezTo>
                  <a:pt x="1581990" y="569433"/>
                  <a:pt x="1589957" y="556512"/>
                  <a:pt x="1601780" y="548067"/>
                </a:cubicBezTo>
                <a:cubicBezTo>
                  <a:pt x="1614243" y="539165"/>
                  <a:pt x="1629579" y="535118"/>
                  <a:pt x="1642877" y="527519"/>
                </a:cubicBezTo>
                <a:cubicBezTo>
                  <a:pt x="1653598" y="521393"/>
                  <a:pt x="1662655" y="512492"/>
                  <a:pt x="1673699" y="506970"/>
                </a:cubicBezTo>
                <a:cubicBezTo>
                  <a:pt x="1683386" y="502127"/>
                  <a:pt x="1694568" y="500962"/>
                  <a:pt x="1704522" y="496696"/>
                </a:cubicBezTo>
                <a:cubicBezTo>
                  <a:pt x="1718599" y="490663"/>
                  <a:pt x="1730695" y="479592"/>
                  <a:pt x="1745618" y="476148"/>
                </a:cubicBezTo>
                <a:cubicBezTo>
                  <a:pt x="1775836" y="469175"/>
                  <a:pt x="1807385" y="470260"/>
                  <a:pt x="1838086" y="465874"/>
                </a:cubicBezTo>
                <a:cubicBezTo>
                  <a:pt x="1900879" y="456903"/>
                  <a:pt x="1874476" y="456540"/>
                  <a:pt x="1930553" y="445325"/>
                </a:cubicBezTo>
                <a:cubicBezTo>
                  <a:pt x="1950980" y="441240"/>
                  <a:pt x="1971702" y="438777"/>
                  <a:pt x="1992198" y="435051"/>
                </a:cubicBezTo>
                <a:cubicBezTo>
                  <a:pt x="2009379" y="431927"/>
                  <a:pt x="2026241" y="426943"/>
                  <a:pt x="2043569" y="424777"/>
                </a:cubicBezTo>
                <a:cubicBezTo>
                  <a:pt x="2081104" y="420085"/>
                  <a:pt x="2118913" y="417928"/>
                  <a:pt x="2156585" y="414503"/>
                </a:cubicBezTo>
                <a:cubicBezTo>
                  <a:pt x="2207956" y="417928"/>
                  <a:pt x="2259684" y="417821"/>
                  <a:pt x="2310697" y="424777"/>
                </a:cubicBezTo>
                <a:cubicBezTo>
                  <a:pt x="2330600" y="427491"/>
                  <a:pt x="2386081" y="446480"/>
                  <a:pt x="2413439" y="455599"/>
                </a:cubicBezTo>
                <a:cubicBezTo>
                  <a:pt x="2451067" y="493228"/>
                  <a:pt x="2462698" y="498214"/>
                  <a:pt x="2485358" y="548067"/>
                </a:cubicBezTo>
                <a:cubicBezTo>
                  <a:pt x="2494321" y="567785"/>
                  <a:pt x="2505906" y="609712"/>
                  <a:pt x="2505906" y="609712"/>
                </a:cubicBezTo>
                <a:cubicBezTo>
                  <a:pt x="2504971" y="622800"/>
                  <a:pt x="2495100" y="796777"/>
                  <a:pt x="2485358" y="835743"/>
                </a:cubicBezTo>
                <a:cubicBezTo>
                  <a:pt x="2478261" y="864130"/>
                  <a:pt x="2465402" y="890769"/>
                  <a:pt x="2454535" y="917937"/>
                </a:cubicBezTo>
                <a:cubicBezTo>
                  <a:pt x="2444848" y="942153"/>
                  <a:pt x="2435377" y="966528"/>
                  <a:pt x="2423713" y="989856"/>
                </a:cubicBezTo>
                <a:cubicBezTo>
                  <a:pt x="2398821" y="1039641"/>
                  <a:pt x="2364954" y="1098001"/>
                  <a:pt x="2331245" y="1143968"/>
                </a:cubicBezTo>
                <a:cubicBezTo>
                  <a:pt x="2308154" y="1175456"/>
                  <a:pt x="2285763" y="1207699"/>
                  <a:pt x="2259326" y="1236435"/>
                </a:cubicBezTo>
                <a:cubicBezTo>
                  <a:pt x="2206859" y="1293464"/>
                  <a:pt x="2156934" y="1354326"/>
                  <a:pt x="2094940" y="1400822"/>
                </a:cubicBezTo>
                <a:cubicBezTo>
                  <a:pt x="2012747" y="1462467"/>
                  <a:pt x="1935485" y="1531304"/>
                  <a:pt x="1848360" y="1585757"/>
                </a:cubicBezTo>
                <a:cubicBezTo>
                  <a:pt x="1820962" y="1602881"/>
                  <a:pt x="1794410" y="1621438"/>
                  <a:pt x="1766167" y="1637128"/>
                </a:cubicBezTo>
                <a:cubicBezTo>
                  <a:pt x="1722076" y="1661623"/>
                  <a:pt x="1620172" y="1709909"/>
                  <a:pt x="1570958" y="1729595"/>
                </a:cubicBezTo>
                <a:cubicBezTo>
                  <a:pt x="1513713" y="1752493"/>
                  <a:pt x="1480377" y="1756573"/>
                  <a:pt x="1416845" y="1770692"/>
                </a:cubicBezTo>
                <a:cubicBezTo>
                  <a:pt x="1362050" y="1767267"/>
                  <a:pt x="1307060" y="1766165"/>
                  <a:pt x="1252459" y="1760417"/>
                </a:cubicBezTo>
                <a:cubicBezTo>
                  <a:pt x="1241688" y="1759283"/>
                  <a:pt x="1231590" y="1754409"/>
                  <a:pt x="1221636" y="1750143"/>
                </a:cubicBezTo>
                <a:cubicBezTo>
                  <a:pt x="1203058" y="1742181"/>
                  <a:pt x="1166224" y="1723491"/>
                  <a:pt x="1149717" y="1709047"/>
                </a:cubicBezTo>
                <a:cubicBezTo>
                  <a:pt x="1131492" y="1693100"/>
                  <a:pt x="1115470" y="1674800"/>
                  <a:pt x="1098347" y="1657676"/>
                </a:cubicBezTo>
                <a:cubicBezTo>
                  <a:pt x="1088073" y="1647402"/>
                  <a:pt x="1079984" y="1634329"/>
                  <a:pt x="1067524" y="1626853"/>
                </a:cubicBezTo>
                <a:cubicBezTo>
                  <a:pt x="1003047" y="1588167"/>
                  <a:pt x="1004242" y="1591281"/>
                  <a:pt x="933960" y="1534386"/>
                </a:cubicBezTo>
                <a:cubicBezTo>
                  <a:pt x="888630" y="1497691"/>
                  <a:pt x="841635" y="1462609"/>
                  <a:pt x="800396" y="1421370"/>
                </a:cubicBezTo>
                <a:cubicBezTo>
                  <a:pt x="783272" y="1404246"/>
                  <a:pt x="767025" y="1386199"/>
                  <a:pt x="749025" y="1369999"/>
                </a:cubicBezTo>
                <a:cubicBezTo>
                  <a:pt x="732725" y="1355329"/>
                  <a:pt x="712711" y="1344845"/>
                  <a:pt x="697654" y="1328903"/>
                </a:cubicBezTo>
                <a:cubicBezTo>
                  <a:pt x="630649" y="1257956"/>
                  <a:pt x="583577" y="1194101"/>
                  <a:pt x="522994" y="1123420"/>
                </a:cubicBezTo>
                <a:cubicBezTo>
                  <a:pt x="393428" y="972258"/>
                  <a:pt x="500085" y="1109682"/>
                  <a:pt x="348333" y="887114"/>
                </a:cubicBezTo>
                <a:cubicBezTo>
                  <a:pt x="331737" y="862773"/>
                  <a:pt x="310137" y="841545"/>
                  <a:pt x="296962" y="815195"/>
                </a:cubicBezTo>
                <a:cubicBezTo>
                  <a:pt x="286688" y="794647"/>
                  <a:pt x="277032" y="773778"/>
                  <a:pt x="266140" y="753550"/>
                </a:cubicBezTo>
                <a:cubicBezTo>
                  <a:pt x="253050" y="729239"/>
                  <a:pt x="236863" y="706584"/>
                  <a:pt x="225043" y="681631"/>
                </a:cubicBezTo>
                <a:cubicBezTo>
                  <a:pt x="205984" y="641395"/>
                  <a:pt x="185903" y="601149"/>
                  <a:pt x="173672" y="558341"/>
                </a:cubicBezTo>
                <a:cubicBezTo>
                  <a:pt x="147174" y="465596"/>
                  <a:pt x="161008" y="510075"/>
                  <a:pt x="132576" y="424777"/>
                </a:cubicBezTo>
                <a:cubicBezTo>
                  <a:pt x="129151" y="390530"/>
                  <a:pt x="127170" y="356107"/>
                  <a:pt x="122302" y="322035"/>
                </a:cubicBezTo>
                <a:cubicBezTo>
                  <a:pt x="120305" y="308057"/>
                  <a:pt x="112027" y="295059"/>
                  <a:pt x="112027" y="280939"/>
                </a:cubicBezTo>
                <a:cubicBezTo>
                  <a:pt x="112027" y="239700"/>
                  <a:pt x="115135" y="198261"/>
                  <a:pt x="122302" y="157649"/>
                </a:cubicBezTo>
                <a:cubicBezTo>
                  <a:pt x="125456" y="139779"/>
                  <a:pt x="147336" y="91518"/>
                  <a:pt x="163398" y="75456"/>
                </a:cubicBezTo>
                <a:cubicBezTo>
                  <a:pt x="187821" y="51033"/>
                  <a:pt x="225344" y="44533"/>
                  <a:pt x="255866" y="34359"/>
                </a:cubicBezTo>
                <a:cubicBezTo>
                  <a:pt x="303812" y="37784"/>
                  <a:pt x="352168" y="37503"/>
                  <a:pt x="399704" y="44633"/>
                </a:cubicBezTo>
                <a:cubicBezTo>
                  <a:pt x="421124" y="47846"/>
                  <a:pt x="440569" y="59069"/>
                  <a:pt x="461349" y="65181"/>
                </a:cubicBezTo>
                <a:cubicBezTo>
                  <a:pt x="498810" y="76199"/>
                  <a:pt x="537094" y="84357"/>
                  <a:pt x="574364" y="96004"/>
                </a:cubicBezTo>
                <a:cubicBezTo>
                  <a:pt x="692597" y="132952"/>
                  <a:pt x="795771" y="162785"/>
                  <a:pt x="903138" y="219294"/>
                </a:cubicBezTo>
                <a:cubicBezTo>
                  <a:pt x="931729" y="234342"/>
                  <a:pt x="957279" y="254635"/>
                  <a:pt x="985331" y="270665"/>
                </a:cubicBezTo>
                <a:cubicBezTo>
                  <a:pt x="1005278" y="282063"/>
                  <a:pt x="1027861" y="288744"/>
                  <a:pt x="1046976" y="301487"/>
                </a:cubicBezTo>
                <a:cubicBezTo>
                  <a:pt x="1055801" y="307370"/>
                  <a:pt x="1124462" y="363706"/>
                  <a:pt x="1139443" y="383680"/>
                </a:cubicBezTo>
                <a:cubicBezTo>
                  <a:pt x="1173355" y="428896"/>
                  <a:pt x="1168760" y="436799"/>
                  <a:pt x="1190814" y="486422"/>
                </a:cubicBezTo>
                <a:cubicBezTo>
                  <a:pt x="1197034" y="500418"/>
                  <a:pt x="1204513" y="513820"/>
                  <a:pt x="1211362" y="527519"/>
                </a:cubicBezTo>
                <a:cubicBezTo>
                  <a:pt x="1245805" y="734176"/>
                  <a:pt x="1211362" y="503570"/>
                  <a:pt x="1211362" y="1000130"/>
                </a:cubicBezTo>
                <a:cubicBezTo>
                  <a:pt x="1211362" y="1017181"/>
                  <a:pt x="1228754" y="1219879"/>
                  <a:pt x="1231911" y="1246710"/>
                </a:cubicBezTo>
                <a:cubicBezTo>
                  <a:pt x="1238763" y="1304953"/>
                  <a:pt x="1243375" y="1305218"/>
                  <a:pt x="1252459" y="1359725"/>
                </a:cubicBezTo>
                <a:cubicBezTo>
                  <a:pt x="1256440" y="1383612"/>
                  <a:pt x="1257984" y="1407898"/>
                  <a:pt x="1262733" y="1431644"/>
                </a:cubicBezTo>
                <a:cubicBezTo>
                  <a:pt x="1264857" y="1442264"/>
                  <a:pt x="1270658" y="1451895"/>
                  <a:pt x="1273007" y="1462467"/>
                </a:cubicBezTo>
                <a:cubicBezTo>
                  <a:pt x="1300677" y="1586987"/>
                  <a:pt x="1262308" y="1461190"/>
                  <a:pt x="1303830" y="1585757"/>
                </a:cubicBezTo>
                <a:lnTo>
                  <a:pt x="1293555" y="1554934"/>
                </a:lnTo>
                <a:cubicBezTo>
                  <a:pt x="1300055" y="1444443"/>
                  <a:pt x="1302439" y="1372241"/>
                  <a:pt x="1314104" y="1267258"/>
                </a:cubicBezTo>
                <a:cubicBezTo>
                  <a:pt x="1316344" y="1247100"/>
                  <a:pt x="1327203" y="1169293"/>
                  <a:pt x="1334652" y="1143968"/>
                </a:cubicBezTo>
                <a:cubicBezTo>
                  <a:pt x="1372426" y="1015536"/>
                  <a:pt x="1382549" y="1007097"/>
                  <a:pt x="1437394" y="876840"/>
                </a:cubicBezTo>
                <a:cubicBezTo>
                  <a:pt x="1458413" y="826919"/>
                  <a:pt x="1459735" y="813587"/>
                  <a:pt x="1488764" y="763824"/>
                </a:cubicBezTo>
                <a:cubicBezTo>
                  <a:pt x="1501208" y="742492"/>
                  <a:pt x="1516602" y="723014"/>
                  <a:pt x="1529861" y="702179"/>
                </a:cubicBezTo>
                <a:cubicBezTo>
                  <a:pt x="1540582" y="685332"/>
                  <a:pt x="1549232" y="667168"/>
                  <a:pt x="1560684" y="650808"/>
                </a:cubicBezTo>
                <a:cubicBezTo>
                  <a:pt x="1585837" y="614875"/>
                  <a:pt x="1620587" y="577013"/>
                  <a:pt x="1653151" y="548067"/>
                </a:cubicBezTo>
                <a:cubicBezTo>
                  <a:pt x="1686232" y="518662"/>
                  <a:pt x="1727922" y="496742"/>
                  <a:pt x="1766167" y="476148"/>
                </a:cubicBezTo>
                <a:cubicBezTo>
                  <a:pt x="1786395" y="465256"/>
                  <a:pt x="1806953" y="454952"/>
                  <a:pt x="1827812" y="445325"/>
                </a:cubicBezTo>
                <a:cubicBezTo>
                  <a:pt x="1866097" y="427655"/>
                  <a:pt x="2017086" y="365447"/>
                  <a:pt x="2033295" y="363132"/>
                </a:cubicBezTo>
                <a:cubicBezTo>
                  <a:pt x="2125836" y="349912"/>
                  <a:pt x="2081327" y="356839"/>
                  <a:pt x="2166859" y="342584"/>
                </a:cubicBezTo>
                <a:cubicBezTo>
                  <a:pt x="2187407" y="346009"/>
                  <a:pt x="2208168" y="348339"/>
                  <a:pt x="2228504" y="352858"/>
                </a:cubicBezTo>
                <a:cubicBezTo>
                  <a:pt x="2239076" y="355207"/>
                  <a:pt x="2251103" y="356084"/>
                  <a:pt x="2259326" y="363132"/>
                </a:cubicBezTo>
                <a:cubicBezTo>
                  <a:pt x="2275976" y="377403"/>
                  <a:pt x="2287266" y="396960"/>
                  <a:pt x="2300423" y="414503"/>
                </a:cubicBezTo>
                <a:cubicBezTo>
                  <a:pt x="2339662" y="466821"/>
                  <a:pt x="2323352" y="466416"/>
                  <a:pt x="2372342" y="548067"/>
                </a:cubicBezTo>
                <a:cubicBezTo>
                  <a:pt x="2392768" y="582111"/>
                  <a:pt x="2419791" y="624174"/>
                  <a:pt x="2433987" y="661083"/>
                </a:cubicBezTo>
                <a:cubicBezTo>
                  <a:pt x="2442937" y="684353"/>
                  <a:pt x="2446651" y="709349"/>
                  <a:pt x="2454535" y="733002"/>
                </a:cubicBezTo>
                <a:cubicBezTo>
                  <a:pt x="2460367" y="750498"/>
                  <a:pt x="2468234" y="767249"/>
                  <a:pt x="2475084" y="784372"/>
                </a:cubicBezTo>
                <a:cubicBezTo>
                  <a:pt x="2482973" y="847487"/>
                  <a:pt x="2486179" y="877041"/>
                  <a:pt x="2495632" y="938485"/>
                </a:cubicBezTo>
                <a:cubicBezTo>
                  <a:pt x="2498800" y="959075"/>
                  <a:pt x="2502481" y="979582"/>
                  <a:pt x="2505906" y="1000130"/>
                </a:cubicBezTo>
                <a:cubicBezTo>
                  <a:pt x="2500757" y="1087669"/>
                  <a:pt x="2516873" y="1204920"/>
                  <a:pt x="2444261" y="1277532"/>
                </a:cubicBezTo>
                <a:cubicBezTo>
                  <a:pt x="2408286" y="1313507"/>
                  <a:pt x="2373598" y="1351296"/>
                  <a:pt x="2331245" y="1380274"/>
                </a:cubicBezTo>
                <a:cubicBezTo>
                  <a:pt x="2178357" y="1484882"/>
                  <a:pt x="2244289" y="1437512"/>
                  <a:pt x="2125762" y="1493289"/>
                </a:cubicBezTo>
                <a:cubicBezTo>
                  <a:pt x="1896071" y="1601379"/>
                  <a:pt x="2175811" y="1483901"/>
                  <a:pt x="1838086" y="1616579"/>
                </a:cubicBezTo>
                <a:cubicBezTo>
                  <a:pt x="1608288" y="1706857"/>
                  <a:pt x="1855017" y="1617613"/>
                  <a:pt x="1642877" y="1678224"/>
                </a:cubicBezTo>
                <a:cubicBezTo>
                  <a:pt x="1509933" y="1716208"/>
                  <a:pt x="1687351" y="1685079"/>
                  <a:pt x="1519587" y="1709047"/>
                </a:cubicBezTo>
                <a:cubicBezTo>
                  <a:pt x="1444243" y="1705622"/>
                  <a:pt x="1368785" y="1704146"/>
                  <a:pt x="1293555" y="1698772"/>
                </a:cubicBezTo>
                <a:cubicBezTo>
                  <a:pt x="1272777" y="1697288"/>
                  <a:pt x="1252406" y="1692224"/>
                  <a:pt x="1231911" y="1688498"/>
                </a:cubicBezTo>
                <a:cubicBezTo>
                  <a:pt x="1184084" y="1679802"/>
                  <a:pt x="1183419" y="1678944"/>
                  <a:pt x="1139443" y="1667950"/>
                </a:cubicBezTo>
                <a:cubicBezTo>
                  <a:pt x="1000702" y="1584707"/>
                  <a:pt x="1181637" y="1688215"/>
                  <a:pt x="1026427" y="1616579"/>
                </a:cubicBezTo>
                <a:cubicBezTo>
                  <a:pt x="1001357" y="1605008"/>
                  <a:pt x="979204" y="1587831"/>
                  <a:pt x="954508" y="1575483"/>
                </a:cubicBezTo>
                <a:cubicBezTo>
                  <a:pt x="890109" y="1543283"/>
                  <a:pt x="820355" y="1521175"/>
                  <a:pt x="759299" y="1483015"/>
                </a:cubicBezTo>
                <a:cubicBezTo>
                  <a:pt x="682904" y="1435268"/>
                  <a:pt x="675330" y="1432881"/>
                  <a:pt x="605187" y="1380274"/>
                </a:cubicBezTo>
                <a:cubicBezTo>
                  <a:pt x="587644" y="1367117"/>
                  <a:pt x="569981" y="1353995"/>
                  <a:pt x="553816" y="1339177"/>
                </a:cubicBezTo>
                <a:cubicBezTo>
                  <a:pt x="495573" y="1285787"/>
                  <a:pt x="409330" y="1190324"/>
                  <a:pt x="368881" y="1133694"/>
                </a:cubicBezTo>
                <a:cubicBezTo>
                  <a:pt x="351758" y="1109721"/>
                  <a:pt x="332127" y="1087354"/>
                  <a:pt x="317511" y="1061775"/>
                </a:cubicBezTo>
                <a:cubicBezTo>
                  <a:pt x="304571" y="1039130"/>
                  <a:pt x="297618" y="1013537"/>
                  <a:pt x="286688" y="989856"/>
                </a:cubicBezTo>
                <a:cubicBezTo>
                  <a:pt x="277061" y="968997"/>
                  <a:pt x="264702" y="949417"/>
                  <a:pt x="255866" y="928211"/>
                </a:cubicBezTo>
                <a:cubicBezTo>
                  <a:pt x="247535" y="908217"/>
                  <a:pt x="242719" y="886922"/>
                  <a:pt x="235317" y="866566"/>
                </a:cubicBezTo>
                <a:cubicBezTo>
                  <a:pt x="178148" y="709352"/>
                  <a:pt x="254163" y="933378"/>
                  <a:pt x="194221" y="753550"/>
                </a:cubicBezTo>
                <a:cubicBezTo>
                  <a:pt x="160644" y="518510"/>
                  <a:pt x="203720" y="810540"/>
                  <a:pt x="173672" y="630260"/>
                </a:cubicBezTo>
                <a:cubicBezTo>
                  <a:pt x="169691" y="606373"/>
                  <a:pt x="167606" y="582189"/>
                  <a:pt x="163398" y="558341"/>
                </a:cubicBezTo>
                <a:cubicBezTo>
                  <a:pt x="157329" y="523947"/>
                  <a:pt x="148592" y="490049"/>
                  <a:pt x="142850" y="455599"/>
                </a:cubicBezTo>
                <a:cubicBezTo>
                  <a:pt x="139425" y="435051"/>
                  <a:pt x="136302" y="414450"/>
                  <a:pt x="132576" y="393954"/>
                </a:cubicBezTo>
                <a:cubicBezTo>
                  <a:pt x="129452" y="376773"/>
                  <a:pt x="124610" y="359893"/>
                  <a:pt x="122302" y="342584"/>
                </a:cubicBezTo>
                <a:cubicBezTo>
                  <a:pt x="117753" y="308468"/>
                  <a:pt x="115452" y="274089"/>
                  <a:pt x="112027" y="239842"/>
                </a:cubicBezTo>
                <a:cubicBezTo>
                  <a:pt x="115452" y="212444"/>
                  <a:pt x="117763" y="184884"/>
                  <a:pt x="122302" y="157649"/>
                </a:cubicBezTo>
                <a:cubicBezTo>
                  <a:pt x="124623" y="143721"/>
                  <a:pt x="123536" y="127400"/>
                  <a:pt x="132576" y="116552"/>
                </a:cubicBezTo>
                <a:cubicBezTo>
                  <a:pt x="142381" y="104786"/>
                  <a:pt x="159595" y="102037"/>
                  <a:pt x="173672" y="96004"/>
                </a:cubicBezTo>
                <a:cubicBezTo>
                  <a:pt x="183626" y="91738"/>
                  <a:pt x="194082" y="88705"/>
                  <a:pt x="204495" y="85730"/>
                </a:cubicBezTo>
                <a:cubicBezTo>
                  <a:pt x="252938" y="71889"/>
                  <a:pt x="259306" y="73497"/>
                  <a:pt x="317511" y="65181"/>
                </a:cubicBezTo>
                <a:cubicBezTo>
                  <a:pt x="372306" y="68606"/>
                  <a:pt x="427242" y="70251"/>
                  <a:pt x="481897" y="75456"/>
                </a:cubicBezTo>
                <a:cubicBezTo>
                  <a:pt x="499281" y="77112"/>
                  <a:pt x="516087" y="82606"/>
                  <a:pt x="533268" y="85730"/>
                </a:cubicBezTo>
                <a:cubicBezTo>
                  <a:pt x="553764" y="89456"/>
                  <a:pt x="574365" y="92579"/>
                  <a:pt x="594913" y="96004"/>
                </a:cubicBezTo>
                <a:cubicBezTo>
                  <a:pt x="699046" y="148070"/>
                  <a:pt x="570402" y="80685"/>
                  <a:pt x="677106" y="147375"/>
                </a:cubicBezTo>
                <a:cubicBezTo>
                  <a:pt x="690094" y="155492"/>
                  <a:pt x="705215" y="159806"/>
                  <a:pt x="718203" y="167923"/>
                </a:cubicBezTo>
                <a:cubicBezTo>
                  <a:pt x="750741" y="188259"/>
                  <a:pt x="801169" y="234023"/>
                  <a:pt x="820944" y="260390"/>
                </a:cubicBezTo>
                <a:cubicBezTo>
                  <a:pt x="831218" y="274089"/>
                  <a:pt x="842268" y="287239"/>
                  <a:pt x="851767" y="301487"/>
                </a:cubicBezTo>
                <a:cubicBezTo>
                  <a:pt x="862844" y="318103"/>
                  <a:pt x="870982" y="336608"/>
                  <a:pt x="882589" y="352858"/>
                </a:cubicBezTo>
                <a:cubicBezTo>
                  <a:pt x="905285" y="384632"/>
                  <a:pt x="937045" y="410400"/>
                  <a:pt x="954508" y="445325"/>
                </a:cubicBezTo>
                <a:cubicBezTo>
                  <a:pt x="1014810" y="565928"/>
                  <a:pt x="986179" y="515234"/>
                  <a:pt x="1036702" y="599438"/>
                </a:cubicBezTo>
                <a:cubicBezTo>
                  <a:pt x="1048968" y="648502"/>
                  <a:pt x="1047514" y="647150"/>
                  <a:pt x="1067524" y="702179"/>
                </a:cubicBezTo>
                <a:cubicBezTo>
                  <a:pt x="1073827" y="719511"/>
                  <a:pt x="1083320" y="735730"/>
                  <a:pt x="1088072" y="753550"/>
                </a:cubicBezTo>
                <a:cubicBezTo>
                  <a:pt x="1097071" y="787296"/>
                  <a:pt x="1101771" y="822045"/>
                  <a:pt x="1108621" y="856292"/>
                </a:cubicBezTo>
                <a:cubicBezTo>
                  <a:pt x="1112046" y="873415"/>
                  <a:pt x="1114660" y="890721"/>
                  <a:pt x="1118895" y="907662"/>
                </a:cubicBezTo>
                <a:cubicBezTo>
                  <a:pt x="1125744" y="935060"/>
                  <a:pt x="1133904" y="962163"/>
                  <a:pt x="1139443" y="989856"/>
                </a:cubicBezTo>
                <a:cubicBezTo>
                  <a:pt x="1151841" y="1051846"/>
                  <a:pt x="1144195" y="1024660"/>
                  <a:pt x="1159991" y="1072049"/>
                </a:cubicBezTo>
                <a:cubicBezTo>
                  <a:pt x="1166229" y="1121950"/>
                  <a:pt x="1168774" y="1158550"/>
                  <a:pt x="1180540" y="1205613"/>
                </a:cubicBezTo>
                <a:cubicBezTo>
                  <a:pt x="1183167" y="1216119"/>
                  <a:pt x="1187389" y="1226161"/>
                  <a:pt x="1190814" y="1236435"/>
                </a:cubicBezTo>
                <a:cubicBezTo>
                  <a:pt x="1197740" y="1277990"/>
                  <a:pt x="1211362" y="1352823"/>
                  <a:pt x="1211362" y="1390548"/>
                </a:cubicBezTo>
                <a:cubicBezTo>
                  <a:pt x="1211362" y="1401378"/>
                  <a:pt x="1204513" y="1369999"/>
                  <a:pt x="1201088" y="1359725"/>
                </a:cubicBezTo>
                <a:cubicBezTo>
                  <a:pt x="1202772" y="1344570"/>
                  <a:pt x="1215772" y="1218793"/>
                  <a:pt x="1221636" y="1195339"/>
                </a:cubicBezTo>
                <a:cubicBezTo>
                  <a:pt x="1226109" y="1177447"/>
                  <a:pt x="1236353" y="1161464"/>
                  <a:pt x="1242185" y="1143968"/>
                </a:cubicBezTo>
                <a:cubicBezTo>
                  <a:pt x="1286770" y="1010215"/>
                  <a:pt x="1199387" y="1229988"/>
                  <a:pt x="1283281" y="1041226"/>
                </a:cubicBezTo>
                <a:cubicBezTo>
                  <a:pt x="1289987" y="1026138"/>
                  <a:pt x="1342349" y="890981"/>
                  <a:pt x="1365475" y="856292"/>
                </a:cubicBezTo>
                <a:cubicBezTo>
                  <a:pt x="1387135" y="823802"/>
                  <a:pt x="1413001" y="794315"/>
                  <a:pt x="1437394" y="763824"/>
                </a:cubicBezTo>
                <a:cubicBezTo>
                  <a:pt x="1454103" y="742937"/>
                  <a:pt x="1465828" y="715940"/>
                  <a:pt x="1488764" y="702179"/>
                </a:cubicBezTo>
                <a:cubicBezTo>
                  <a:pt x="1505888" y="691905"/>
                  <a:pt x="1523519" y="682434"/>
                  <a:pt x="1540135" y="671357"/>
                </a:cubicBezTo>
                <a:cubicBezTo>
                  <a:pt x="1593114" y="636038"/>
                  <a:pt x="1636675" y="597401"/>
                  <a:pt x="1694248" y="568615"/>
                </a:cubicBezTo>
                <a:cubicBezTo>
                  <a:pt x="1747744" y="541867"/>
                  <a:pt x="1802811" y="518167"/>
                  <a:pt x="1858634" y="496696"/>
                </a:cubicBezTo>
                <a:cubicBezTo>
                  <a:pt x="1903155" y="479572"/>
                  <a:pt x="1946332" y="458429"/>
                  <a:pt x="1992198" y="445325"/>
                </a:cubicBezTo>
                <a:cubicBezTo>
                  <a:pt x="2077694" y="420898"/>
                  <a:pt x="2039929" y="430824"/>
                  <a:pt x="2105214" y="414503"/>
                </a:cubicBezTo>
                <a:cubicBezTo>
                  <a:pt x="2146311" y="417928"/>
                  <a:pt x="2188361" y="415332"/>
                  <a:pt x="2228504" y="424777"/>
                </a:cubicBezTo>
                <a:cubicBezTo>
                  <a:pt x="2247943" y="429351"/>
                  <a:pt x="2263900" y="443617"/>
                  <a:pt x="2279875" y="455599"/>
                </a:cubicBezTo>
                <a:cubicBezTo>
                  <a:pt x="2303833" y="473568"/>
                  <a:pt x="2315890" y="492676"/>
                  <a:pt x="2331245" y="517244"/>
                </a:cubicBezTo>
                <a:cubicBezTo>
                  <a:pt x="2341829" y="534178"/>
                  <a:pt x="2353137" y="550754"/>
                  <a:pt x="2362068" y="568615"/>
                </a:cubicBezTo>
                <a:cubicBezTo>
                  <a:pt x="2369437" y="583353"/>
                  <a:pt x="2379325" y="627369"/>
                  <a:pt x="2382616" y="640534"/>
                </a:cubicBezTo>
                <a:cubicBezTo>
                  <a:pt x="2401810" y="813287"/>
                  <a:pt x="2394231" y="670905"/>
                  <a:pt x="2362068" y="928211"/>
                </a:cubicBezTo>
                <a:cubicBezTo>
                  <a:pt x="2358643" y="955609"/>
                  <a:pt x="2357579" y="983406"/>
                  <a:pt x="2351794" y="1010404"/>
                </a:cubicBezTo>
                <a:cubicBezTo>
                  <a:pt x="2347256" y="1031583"/>
                  <a:pt x="2338647" y="1051693"/>
                  <a:pt x="2331245" y="1072049"/>
                </a:cubicBezTo>
                <a:cubicBezTo>
                  <a:pt x="2311245" y="1127047"/>
                  <a:pt x="2295771" y="1184092"/>
                  <a:pt x="2269600" y="1236435"/>
                </a:cubicBezTo>
                <a:cubicBezTo>
                  <a:pt x="2245620" y="1284397"/>
                  <a:pt x="2232295" y="1317419"/>
                  <a:pt x="2197681" y="1359725"/>
                </a:cubicBezTo>
                <a:cubicBezTo>
                  <a:pt x="2182346" y="1378467"/>
                  <a:pt x="2162399" y="1392996"/>
                  <a:pt x="2146311" y="1411096"/>
                </a:cubicBezTo>
                <a:cubicBezTo>
                  <a:pt x="2134935" y="1423895"/>
                  <a:pt x="2126865" y="1439395"/>
                  <a:pt x="2115488" y="1452193"/>
                </a:cubicBezTo>
                <a:cubicBezTo>
                  <a:pt x="2094104" y="1476249"/>
                  <a:pt x="2041830" y="1527210"/>
                  <a:pt x="2012747" y="1544660"/>
                </a:cubicBezTo>
                <a:cubicBezTo>
                  <a:pt x="2007699" y="1547689"/>
                  <a:pt x="1890555" y="1609068"/>
                  <a:pt x="1858634" y="1616579"/>
                </a:cubicBezTo>
                <a:cubicBezTo>
                  <a:pt x="1818078" y="1626122"/>
                  <a:pt x="1775764" y="1627023"/>
                  <a:pt x="1735344" y="1637128"/>
                </a:cubicBezTo>
                <a:lnTo>
                  <a:pt x="1694248" y="1647402"/>
                </a:lnTo>
                <a:lnTo>
                  <a:pt x="1324378" y="1626853"/>
                </a:lnTo>
                <a:cubicBezTo>
                  <a:pt x="1286654" y="1624059"/>
                  <a:pt x="1249034" y="1620004"/>
                  <a:pt x="1211362" y="1616579"/>
                </a:cubicBezTo>
                <a:cubicBezTo>
                  <a:pt x="1197663" y="1609730"/>
                  <a:pt x="1184606" y="1601409"/>
                  <a:pt x="1170266" y="1596031"/>
                </a:cubicBezTo>
                <a:cubicBezTo>
                  <a:pt x="1079138" y="1561858"/>
                  <a:pt x="1074152" y="1561728"/>
                  <a:pt x="1005879" y="1544660"/>
                </a:cubicBezTo>
                <a:cubicBezTo>
                  <a:pt x="973415" y="1525182"/>
                  <a:pt x="947795" y="1508025"/>
                  <a:pt x="913412" y="1493289"/>
                </a:cubicBezTo>
                <a:cubicBezTo>
                  <a:pt x="903458" y="1489023"/>
                  <a:pt x="892863" y="1486440"/>
                  <a:pt x="882589" y="1483015"/>
                </a:cubicBezTo>
                <a:cubicBezTo>
                  <a:pt x="872315" y="1476166"/>
                  <a:pt x="861142" y="1470503"/>
                  <a:pt x="851767" y="1462467"/>
                </a:cubicBezTo>
                <a:cubicBezTo>
                  <a:pt x="799701" y="1417839"/>
                  <a:pt x="822842" y="1434175"/>
                  <a:pt x="790122" y="1390548"/>
                </a:cubicBezTo>
                <a:cubicBezTo>
                  <a:pt x="776965" y="1373005"/>
                  <a:pt x="762724" y="1356301"/>
                  <a:pt x="749025" y="1339177"/>
                </a:cubicBezTo>
                <a:cubicBezTo>
                  <a:pt x="719529" y="1221189"/>
                  <a:pt x="760774" y="1366592"/>
                  <a:pt x="718203" y="1267258"/>
                </a:cubicBezTo>
                <a:cubicBezTo>
                  <a:pt x="712641" y="1254279"/>
                  <a:pt x="712887" y="1239382"/>
                  <a:pt x="707929" y="1226161"/>
                </a:cubicBezTo>
                <a:cubicBezTo>
                  <a:pt x="702551" y="1211820"/>
                  <a:pt x="694230" y="1198764"/>
                  <a:pt x="687380" y="1185065"/>
                </a:cubicBezTo>
                <a:cubicBezTo>
                  <a:pt x="683955" y="1171366"/>
                  <a:pt x="681571" y="1157364"/>
                  <a:pt x="677106" y="1143968"/>
                </a:cubicBezTo>
                <a:cubicBezTo>
                  <a:pt x="671274" y="1126472"/>
                  <a:pt x="661857" y="1110262"/>
                  <a:pt x="656558" y="1092597"/>
                </a:cubicBezTo>
                <a:cubicBezTo>
                  <a:pt x="626685" y="993019"/>
                  <a:pt x="668649" y="1085953"/>
                  <a:pt x="625735" y="1000130"/>
                </a:cubicBezTo>
                <a:cubicBezTo>
                  <a:pt x="621664" y="979773"/>
                  <a:pt x="612441" y="929425"/>
                  <a:pt x="605187" y="907662"/>
                </a:cubicBezTo>
                <a:cubicBezTo>
                  <a:pt x="599355" y="890166"/>
                  <a:pt x="591488" y="873415"/>
                  <a:pt x="584639" y="856292"/>
                </a:cubicBezTo>
                <a:cubicBezTo>
                  <a:pt x="581214" y="835744"/>
                  <a:pt x="577117" y="815296"/>
                  <a:pt x="574364" y="794647"/>
                </a:cubicBezTo>
                <a:cubicBezTo>
                  <a:pt x="570265" y="763907"/>
                  <a:pt x="568476" y="732880"/>
                  <a:pt x="564090" y="702179"/>
                </a:cubicBezTo>
                <a:cubicBezTo>
                  <a:pt x="559742" y="671743"/>
                  <a:pt x="551020" y="639626"/>
                  <a:pt x="543542" y="609712"/>
                </a:cubicBezTo>
                <a:cubicBezTo>
                  <a:pt x="546967" y="544642"/>
                  <a:pt x="548171" y="479418"/>
                  <a:pt x="553816" y="414503"/>
                </a:cubicBezTo>
                <a:cubicBezTo>
                  <a:pt x="556120" y="388002"/>
                  <a:pt x="561184" y="366931"/>
                  <a:pt x="584639" y="352858"/>
                </a:cubicBezTo>
                <a:cubicBezTo>
                  <a:pt x="593925" y="347286"/>
                  <a:pt x="605187" y="346009"/>
                  <a:pt x="615461" y="342584"/>
                </a:cubicBezTo>
                <a:cubicBezTo>
                  <a:pt x="863964" y="360334"/>
                  <a:pt x="675530" y="342359"/>
                  <a:pt x="820944" y="363132"/>
                </a:cubicBezTo>
                <a:cubicBezTo>
                  <a:pt x="847194" y="366882"/>
                  <a:pt x="945945" y="377858"/>
                  <a:pt x="975057" y="383680"/>
                </a:cubicBezTo>
                <a:cubicBezTo>
                  <a:pt x="1001458" y="388960"/>
                  <a:pt x="1100706" y="415289"/>
                  <a:pt x="1129169" y="424777"/>
                </a:cubicBezTo>
                <a:cubicBezTo>
                  <a:pt x="1146665" y="430609"/>
                  <a:pt x="1163208" y="439022"/>
                  <a:pt x="1180540" y="445325"/>
                </a:cubicBezTo>
                <a:cubicBezTo>
                  <a:pt x="1217295" y="458691"/>
                  <a:pt x="1250685" y="464691"/>
                  <a:pt x="1283281" y="486422"/>
                </a:cubicBezTo>
                <a:cubicBezTo>
                  <a:pt x="1311777" y="505419"/>
                  <a:pt x="1344927" y="520669"/>
                  <a:pt x="1365475" y="548067"/>
                </a:cubicBezTo>
                <a:cubicBezTo>
                  <a:pt x="1402109" y="596912"/>
                  <a:pt x="1384189" y="577055"/>
                  <a:pt x="1416845" y="609712"/>
                </a:cubicBezTo>
                <a:cubicBezTo>
                  <a:pt x="1423695" y="626836"/>
                  <a:pt x="1432094" y="643418"/>
                  <a:pt x="1437394" y="661083"/>
                </a:cubicBezTo>
                <a:cubicBezTo>
                  <a:pt x="1464568" y="751662"/>
                  <a:pt x="1441934" y="867041"/>
                  <a:pt x="1437394" y="948759"/>
                </a:cubicBezTo>
                <a:cubicBezTo>
                  <a:pt x="1423069" y="1206606"/>
                  <a:pt x="1442023" y="1012438"/>
                  <a:pt x="1416845" y="1113145"/>
                </a:cubicBezTo>
                <a:cubicBezTo>
                  <a:pt x="1405636" y="1157980"/>
                  <a:pt x="1403751" y="1189223"/>
                  <a:pt x="1396297" y="1236435"/>
                </a:cubicBezTo>
                <a:cubicBezTo>
                  <a:pt x="1389799" y="1277589"/>
                  <a:pt x="1360276" y="1398409"/>
                  <a:pt x="1375749" y="1359725"/>
                </a:cubicBezTo>
                <a:cubicBezTo>
                  <a:pt x="1389448" y="1325478"/>
                  <a:pt x="1407898" y="1292768"/>
                  <a:pt x="1416845" y="1256984"/>
                </a:cubicBezTo>
                <a:cubicBezTo>
                  <a:pt x="1420270" y="1243285"/>
                  <a:pt x="1422162" y="1229109"/>
                  <a:pt x="1427120" y="1215887"/>
                </a:cubicBezTo>
                <a:cubicBezTo>
                  <a:pt x="1432498" y="1201546"/>
                  <a:pt x="1441448" y="1188786"/>
                  <a:pt x="1447668" y="1174790"/>
                </a:cubicBezTo>
                <a:cubicBezTo>
                  <a:pt x="1455158" y="1157937"/>
                  <a:pt x="1461913" y="1140752"/>
                  <a:pt x="1468216" y="1123420"/>
                </a:cubicBezTo>
                <a:cubicBezTo>
                  <a:pt x="1475618" y="1103064"/>
                  <a:pt x="1480082" y="1081619"/>
                  <a:pt x="1488764" y="1061775"/>
                </a:cubicBezTo>
                <a:cubicBezTo>
                  <a:pt x="1504111" y="1026696"/>
                  <a:pt x="1523011" y="993280"/>
                  <a:pt x="1540135" y="959033"/>
                </a:cubicBezTo>
                <a:cubicBezTo>
                  <a:pt x="1550409" y="938485"/>
                  <a:pt x="1558214" y="916503"/>
                  <a:pt x="1570958" y="897388"/>
                </a:cubicBezTo>
                <a:cubicBezTo>
                  <a:pt x="1592365" y="865278"/>
                  <a:pt x="1601679" y="852366"/>
                  <a:pt x="1622329" y="815195"/>
                </a:cubicBezTo>
                <a:cubicBezTo>
                  <a:pt x="1629767" y="801807"/>
                  <a:pt x="1634381" y="786842"/>
                  <a:pt x="1642877" y="774098"/>
                </a:cubicBezTo>
                <a:cubicBezTo>
                  <a:pt x="1662721" y="744331"/>
                  <a:pt x="1734069" y="663902"/>
                  <a:pt x="1755893" y="650808"/>
                </a:cubicBezTo>
                <a:cubicBezTo>
                  <a:pt x="1773016" y="640534"/>
                  <a:pt x="1791500" y="632246"/>
                  <a:pt x="1807263" y="619986"/>
                </a:cubicBezTo>
                <a:cubicBezTo>
                  <a:pt x="1822555" y="608092"/>
                  <a:pt x="1832861" y="590513"/>
                  <a:pt x="1848360" y="578889"/>
                </a:cubicBezTo>
                <a:cubicBezTo>
                  <a:pt x="1860613" y="569700"/>
                  <a:pt x="1875425" y="564480"/>
                  <a:pt x="1889457" y="558341"/>
                </a:cubicBezTo>
                <a:cubicBezTo>
                  <a:pt x="1930246" y="540496"/>
                  <a:pt x="1971714" y="524247"/>
                  <a:pt x="2012747" y="506970"/>
                </a:cubicBezTo>
                <a:cubicBezTo>
                  <a:pt x="2036785" y="496849"/>
                  <a:pt x="2059091" y="481263"/>
                  <a:pt x="2084666" y="476148"/>
                </a:cubicBezTo>
                <a:cubicBezTo>
                  <a:pt x="2101789" y="472723"/>
                  <a:pt x="2119095" y="470109"/>
                  <a:pt x="2136036" y="465874"/>
                </a:cubicBezTo>
                <a:cubicBezTo>
                  <a:pt x="2146543" y="463247"/>
                  <a:pt x="2156446" y="458574"/>
                  <a:pt x="2166859" y="455599"/>
                </a:cubicBezTo>
                <a:cubicBezTo>
                  <a:pt x="2180436" y="451720"/>
                  <a:pt x="2194256" y="448750"/>
                  <a:pt x="2207955" y="445325"/>
                </a:cubicBezTo>
                <a:cubicBezTo>
                  <a:pt x="2228503" y="448750"/>
                  <a:pt x="2249837" y="449011"/>
                  <a:pt x="2269600" y="455599"/>
                </a:cubicBezTo>
                <a:cubicBezTo>
                  <a:pt x="2306035" y="467744"/>
                  <a:pt x="2311864" y="497064"/>
                  <a:pt x="2331245" y="527519"/>
                </a:cubicBezTo>
                <a:cubicBezTo>
                  <a:pt x="2362813" y="577126"/>
                  <a:pt x="2394193" y="613618"/>
                  <a:pt x="2413439" y="671357"/>
                </a:cubicBezTo>
                <a:cubicBezTo>
                  <a:pt x="2420288" y="691905"/>
                  <a:pt x="2428734" y="711989"/>
                  <a:pt x="2433987" y="733002"/>
                </a:cubicBezTo>
                <a:cubicBezTo>
                  <a:pt x="2439039" y="753212"/>
                  <a:pt x="2440176" y="774220"/>
                  <a:pt x="2444261" y="794647"/>
                </a:cubicBezTo>
                <a:cubicBezTo>
                  <a:pt x="2447030" y="808493"/>
                  <a:pt x="2451110" y="822044"/>
                  <a:pt x="2454535" y="835743"/>
                </a:cubicBezTo>
                <a:cubicBezTo>
                  <a:pt x="2451110" y="890539"/>
                  <a:pt x="2449017" y="945434"/>
                  <a:pt x="2444261" y="1000130"/>
                </a:cubicBezTo>
                <a:cubicBezTo>
                  <a:pt x="2436225" y="1092548"/>
                  <a:pt x="2437391" y="1044754"/>
                  <a:pt x="2423713" y="1113145"/>
                </a:cubicBezTo>
                <a:cubicBezTo>
                  <a:pt x="2419628" y="1133572"/>
                  <a:pt x="2420558" y="1155212"/>
                  <a:pt x="2413439" y="1174790"/>
                </a:cubicBezTo>
                <a:cubicBezTo>
                  <a:pt x="2406615" y="1193557"/>
                  <a:pt x="2392314" y="1208704"/>
                  <a:pt x="2382616" y="1226161"/>
                </a:cubicBezTo>
                <a:cubicBezTo>
                  <a:pt x="2375178" y="1239549"/>
                  <a:pt x="2371767" y="1255404"/>
                  <a:pt x="2362068" y="1267258"/>
                </a:cubicBezTo>
                <a:cubicBezTo>
                  <a:pt x="2315286" y="1324437"/>
                  <a:pt x="2296097" y="1338734"/>
                  <a:pt x="2238778" y="1369999"/>
                </a:cubicBezTo>
                <a:cubicBezTo>
                  <a:pt x="2218609" y="1381000"/>
                  <a:pt x="2197302" y="1389821"/>
                  <a:pt x="2177133" y="1400822"/>
                </a:cubicBezTo>
                <a:cubicBezTo>
                  <a:pt x="2159602" y="1410384"/>
                  <a:pt x="2143941" y="1423381"/>
                  <a:pt x="2125762" y="1431644"/>
                </a:cubicBezTo>
                <a:cubicBezTo>
                  <a:pt x="2075737" y="1454383"/>
                  <a:pt x="2055300" y="1452862"/>
                  <a:pt x="2002472" y="1462467"/>
                </a:cubicBezTo>
                <a:cubicBezTo>
                  <a:pt x="1951962" y="1471651"/>
                  <a:pt x="1868801" y="1491967"/>
                  <a:pt x="1827812" y="1493289"/>
                </a:cubicBezTo>
                <a:lnTo>
                  <a:pt x="1509313" y="1503563"/>
                </a:lnTo>
                <a:cubicBezTo>
                  <a:pt x="1483760" y="1507822"/>
                  <a:pt x="1369102" y="1528084"/>
                  <a:pt x="1355200" y="1524112"/>
                </a:cubicBezTo>
                <a:cubicBezTo>
                  <a:pt x="1331915" y="1517459"/>
                  <a:pt x="1323203" y="1487271"/>
                  <a:pt x="1303830" y="1472741"/>
                </a:cubicBezTo>
                <a:cubicBezTo>
                  <a:pt x="1290131" y="1462467"/>
                  <a:pt x="1275531" y="1453295"/>
                  <a:pt x="1262733" y="1441919"/>
                </a:cubicBezTo>
                <a:cubicBezTo>
                  <a:pt x="1244633" y="1425831"/>
                  <a:pt x="1230735" y="1405078"/>
                  <a:pt x="1211362" y="1390548"/>
                </a:cubicBezTo>
                <a:cubicBezTo>
                  <a:pt x="1056348" y="1274287"/>
                  <a:pt x="1191179" y="1381465"/>
                  <a:pt x="1077798" y="1277532"/>
                </a:cubicBezTo>
                <a:cubicBezTo>
                  <a:pt x="926159" y="1138529"/>
                  <a:pt x="1079838" y="1281337"/>
                  <a:pt x="944234" y="1174790"/>
                </a:cubicBezTo>
                <a:cubicBezTo>
                  <a:pt x="915608" y="1152298"/>
                  <a:pt x="890469" y="1125613"/>
                  <a:pt x="862041" y="1102871"/>
                </a:cubicBezTo>
                <a:cubicBezTo>
                  <a:pt x="839036" y="1084467"/>
                  <a:pt x="812923" y="1070156"/>
                  <a:pt x="790122" y="1051501"/>
                </a:cubicBezTo>
                <a:cubicBezTo>
                  <a:pt x="775128" y="1039233"/>
                  <a:pt x="763425" y="1023364"/>
                  <a:pt x="749025" y="1010404"/>
                </a:cubicBezTo>
                <a:cubicBezTo>
                  <a:pt x="702614" y="968634"/>
                  <a:pt x="684481" y="962010"/>
                  <a:pt x="646284" y="917937"/>
                </a:cubicBezTo>
                <a:cubicBezTo>
                  <a:pt x="614405" y="881154"/>
                  <a:pt x="584223" y="842930"/>
                  <a:pt x="553816" y="804921"/>
                </a:cubicBezTo>
                <a:cubicBezTo>
                  <a:pt x="530875" y="776245"/>
                  <a:pt x="508640" y="745391"/>
                  <a:pt x="492171" y="712453"/>
                </a:cubicBezTo>
                <a:cubicBezTo>
                  <a:pt x="447200" y="622511"/>
                  <a:pt x="490781" y="698470"/>
                  <a:pt x="461349" y="619986"/>
                </a:cubicBezTo>
                <a:cubicBezTo>
                  <a:pt x="455971" y="605645"/>
                  <a:pt x="447650" y="592588"/>
                  <a:pt x="440800" y="578889"/>
                </a:cubicBezTo>
                <a:cubicBezTo>
                  <a:pt x="424453" y="497156"/>
                  <a:pt x="427453" y="538220"/>
                  <a:pt x="440800" y="424777"/>
                </a:cubicBezTo>
                <a:cubicBezTo>
                  <a:pt x="443630" y="400726"/>
                  <a:pt x="443417" y="375832"/>
                  <a:pt x="451075" y="352858"/>
                </a:cubicBezTo>
                <a:cubicBezTo>
                  <a:pt x="457390" y="333913"/>
                  <a:pt x="472967" y="319348"/>
                  <a:pt x="481897" y="301487"/>
                </a:cubicBezTo>
                <a:cubicBezTo>
                  <a:pt x="504972" y="255337"/>
                  <a:pt x="477276" y="222891"/>
                  <a:pt x="574364" y="209020"/>
                </a:cubicBezTo>
                <a:lnTo>
                  <a:pt x="646284" y="198745"/>
                </a:lnTo>
                <a:cubicBezTo>
                  <a:pt x="714778" y="202170"/>
                  <a:pt x="783406" y="203551"/>
                  <a:pt x="851767" y="209020"/>
                </a:cubicBezTo>
                <a:cubicBezTo>
                  <a:pt x="869174" y="210413"/>
                  <a:pt x="886787" y="213162"/>
                  <a:pt x="903138" y="219294"/>
                </a:cubicBezTo>
                <a:cubicBezTo>
                  <a:pt x="914700" y="223630"/>
                  <a:pt x="923912" y="232665"/>
                  <a:pt x="933960" y="239842"/>
                </a:cubicBezTo>
                <a:cubicBezTo>
                  <a:pt x="961967" y="259847"/>
                  <a:pt x="995291" y="283946"/>
                  <a:pt x="1016153" y="311761"/>
                </a:cubicBezTo>
                <a:cubicBezTo>
                  <a:pt x="1025343" y="324014"/>
                  <a:pt x="1031014" y="338637"/>
                  <a:pt x="1036702" y="352858"/>
                </a:cubicBezTo>
                <a:cubicBezTo>
                  <a:pt x="1053376" y="394544"/>
                  <a:pt x="1057433" y="415234"/>
                  <a:pt x="1067524" y="455599"/>
                </a:cubicBezTo>
                <a:cubicBezTo>
                  <a:pt x="1103881" y="782819"/>
                  <a:pt x="1066568" y="420284"/>
                  <a:pt x="1088072" y="1215887"/>
                </a:cubicBezTo>
                <a:cubicBezTo>
                  <a:pt x="1089290" y="1260942"/>
                  <a:pt x="1095660" y="1306246"/>
                  <a:pt x="1108621" y="1349451"/>
                </a:cubicBezTo>
                <a:cubicBezTo>
                  <a:pt x="1114845" y="1370197"/>
                  <a:pt x="1122320" y="1390548"/>
                  <a:pt x="1129169" y="1411096"/>
                </a:cubicBezTo>
                <a:lnTo>
                  <a:pt x="1139443" y="1441919"/>
                </a:lnTo>
                <a:lnTo>
                  <a:pt x="1149717" y="1472741"/>
                </a:lnTo>
                <a:cubicBezTo>
                  <a:pt x="1156567" y="1465892"/>
                  <a:pt x="1165282" y="1460499"/>
                  <a:pt x="1170266" y="1452193"/>
                </a:cubicBezTo>
                <a:cubicBezTo>
                  <a:pt x="1175838" y="1442906"/>
                  <a:pt x="1176737" y="1431511"/>
                  <a:pt x="1180540" y="1421370"/>
                </a:cubicBezTo>
                <a:cubicBezTo>
                  <a:pt x="1187016" y="1404102"/>
                  <a:pt x="1193456" y="1386789"/>
                  <a:pt x="1201088" y="1369999"/>
                </a:cubicBezTo>
                <a:cubicBezTo>
                  <a:pt x="1227047" y="1312889"/>
                  <a:pt x="1224750" y="1319096"/>
                  <a:pt x="1252459" y="1277532"/>
                </a:cubicBezTo>
                <a:cubicBezTo>
                  <a:pt x="1280676" y="1164660"/>
                  <a:pt x="1230887" y="1341229"/>
                  <a:pt x="1324378" y="1154242"/>
                </a:cubicBezTo>
                <a:cubicBezTo>
                  <a:pt x="1331227" y="1140543"/>
                  <a:pt x="1335736" y="1125398"/>
                  <a:pt x="1344926" y="1113145"/>
                </a:cubicBezTo>
                <a:cubicBezTo>
                  <a:pt x="1356550" y="1097647"/>
                  <a:pt x="1374129" y="1087341"/>
                  <a:pt x="1386023" y="1072049"/>
                </a:cubicBezTo>
                <a:cubicBezTo>
                  <a:pt x="1398283" y="1056286"/>
                  <a:pt x="1404061" y="1036019"/>
                  <a:pt x="1416845" y="1020678"/>
                </a:cubicBezTo>
                <a:cubicBezTo>
                  <a:pt x="1438549" y="994633"/>
                  <a:pt x="1468422" y="975881"/>
                  <a:pt x="1488764" y="948759"/>
                </a:cubicBezTo>
                <a:cubicBezTo>
                  <a:pt x="1499038" y="935060"/>
                  <a:pt x="1506964" y="919233"/>
                  <a:pt x="1519587" y="907662"/>
                </a:cubicBezTo>
                <a:cubicBezTo>
                  <a:pt x="1562948" y="867915"/>
                  <a:pt x="1611745" y="833110"/>
                  <a:pt x="1663425" y="804921"/>
                </a:cubicBezTo>
                <a:cubicBezTo>
                  <a:pt x="1683594" y="793920"/>
                  <a:pt x="1703863" y="782934"/>
                  <a:pt x="1725070" y="774098"/>
                </a:cubicBezTo>
                <a:cubicBezTo>
                  <a:pt x="1745064" y="765767"/>
                  <a:pt x="1766359" y="760952"/>
                  <a:pt x="1786715" y="753550"/>
                </a:cubicBezTo>
                <a:cubicBezTo>
                  <a:pt x="1804047" y="747247"/>
                  <a:pt x="1820194" y="737475"/>
                  <a:pt x="1838086" y="733002"/>
                </a:cubicBezTo>
                <a:cubicBezTo>
                  <a:pt x="1878348" y="722937"/>
                  <a:pt x="2009304" y="714452"/>
                  <a:pt x="2033295" y="712453"/>
                </a:cubicBezTo>
                <a:cubicBezTo>
                  <a:pt x="2051114" y="713344"/>
                  <a:pt x="2222765" y="694325"/>
                  <a:pt x="2279875" y="743276"/>
                </a:cubicBezTo>
                <a:cubicBezTo>
                  <a:pt x="2292876" y="754420"/>
                  <a:pt x="2300423" y="770673"/>
                  <a:pt x="2310697" y="784372"/>
                </a:cubicBezTo>
                <a:cubicBezTo>
                  <a:pt x="2307272" y="828894"/>
                  <a:pt x="2307047" y="873778"/>
                  <a:pt x="2300423" y="917937"/>
                </a:cubicBezTo>
                <a:cubicBezTo>
                  <a:pt x="2292265" y="972326"/>
                  <a:pt x="2233792" y="1108555"/>
                  <a:pt x="2218230" y="1133694"/>
                </a:cubicBezTo>
                <a:cubicBezTo>
                  <a:pt x="2173709" y="1205613"/>
                  <a:pt x="2139713" y="1285230"/>
                  <a:pt x="2084666" y="1349451"/>
                </a:cubicBezTo>
                <a:cubicBezTo>
                  <a:pt x="2023355" y="1420981"/>
                  <a:pt x="2013995" y="1435622"/>
                  <a:pt x="1940827" y="1503563"/>
                </a:cubicBezTo>
                <a:cubicBezTo>
                  <a:pt x="1921226" y="1521764"/>
                  <a:pt x="1901174" y="1539709"/>
                  <a:pt x="1879182" y="1554934"/>
                </a:cubicBezTo>
                <a:cubicBezTo>
                  <a:pt x="1839743" y="1582238"/>
                  <a:pt x="1780570" y="1610407"/>
                  <a:pt x="1735344" y="1626853"/>
                </a:cubicBezTo>
                <a:cubicBezTo>
                  <a:pt x="1722074" y="1631679"/>
                  <a:pt x="1707947" y="1633703"/>
                  <a:pt x="1694248" y="1637128"/>
                </a:cubicBezTo>
                <a:cubicBezTo>
                  <a:pt x="1656576" y="1633703"/>
                  <a:pt x="1618411" y="1633824"/>
                  <a:pt x="1581232" y="1626853"/>
                </a:cubicBezTo>
                <a:cubicBezTo>
                  <a:pt x="1563105" y="1623454"/>
                  <a:pt x="1529861" y="1606305"/>
                  <a:pt x="1529861" y="1606305"/>
                </a:cubicBezTo>
              </a:path>
            </a:pathLst>
          </a:custGeom>
          <a:noFill/>
          <a:ln w="19050" cap="flat" cmpd="sng">
            <a:solidFill>
              <a:srgbClr val="4577B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FC9ED9E-83FC-D44A-460A-475E228B2D2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päivitetty 2.5.2024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/>
          <p:nvPr/>
        </p:nvSpPr>
        <p:spPr>
          <a:xfrm>
            <a:off x="0" y="3251205"/>
            <a:ext cx="12192000" cy="1077356"/>
          </a:xfrm>
          <a:custGeom>
            <a:avLst/>
            <a:gdLst/>
            <a:ahLst/>
            <a:cxnLst/>
            <a:rect l="l" t="t" r="r" b="b"/>
            <a:pathLst>
              <a:path w="11181347" h="1077356" extrusionOk="0">
                <a:moveTo>
                  <a:pt x="0" y="1077356"/>
                </a:moveTo>
                <a:cubicBezTo>
                  <a:pt x="147052" y="566014"/>
                  <a:pt x="294105" y="54672"/>
                  <a:pt x="794084" y="2535"/>
                </a:cubicBezTo>
                <a:cubicBezTo>
                  <a:pt x="1294063" y="-49602"/>
                  <a:pt x="2358190" y="719082"/>
                  <a:pt x="2999874" y="764535"/>
                </a:cubicBezTo>
                <a:cubicBezTo>
                  <a:pt x="3641558" y="809988"/>
                  <a:pt x="4064000" y="308672"/>
                  <a:pt x="4644189" y="275251"/>
                </a:cubicBezTo>
                <a:cubicBezTo>
                  <a:pt x="5224378" y="241830"/>
                  <a:pt x="5908843" y="569355"/>
                  <a:pt x="6481011" y="564008"/>
                </a:cubicBezTo>
                <a:cubicBezTo>
                  <a:pt x="7053179" y="558661"/>
                  <a:pt x="7503695" y="248513"/>
                  <a:pt x="8077200" y="243166"/>
                </a:cubicBezTo>
                <a:cubicBezTo>
                  <a:pt x="8650705" y="237819"/>
                  <a:pt x="9454147" y="534598"/>
                  <a:pt x="9922042" y="531924"/>
                </a:cubicBezTo>
                <a:cubicBezTo>
                  <a:pt x="10389937" y="529250"/>
                  <a:pt x="10674684" y="251187"/>
                  <a:pt x="10884568" y="227124"/>
                </a:cubicBezTo>
                <a:cubicBezTo>
                  <a:pt x="11094452" y="203061"/>
                  <a:pt x="11181347" y="387545"/>
                  <a:pt x="11181347" y="387545"/>
                </a:cubicBezTo>
                <a:lnTo>
                  <a:pt x="11181347" y="387545"/>
                </a:lnTo>
              </a:path>
            </a:pathLst>
          </a:custGeom>
          <a:noFill/>
          <a:ln w="38100" cap="flat" cmpd="sng">
            <a:solidFill>
              <a:srgbClr val="4577B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7"/>
          <p:cNvSpPr txBox="1"/>
          <p:nvPr/>
        </p:nvSpPr>
        <p:spPr>
          <a:xfrm>
            <a:off x="1571261" y="4730383"/>
            <a:ext cx="2723128" cy="94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15000"/>
              </a:lnSpc>
              <a:buSzPts val="1200"/>
            </a:pPr>
            <a:r>
              <a:rPr lang="fi-FI" sz="16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innokkuutta ja motivaatiota ulkoiluun, ohjausosaamista ja halua oppia uutta</a:t>
            </a:r>
          </a:p>
        </p:txBody>
      </p:sp>
      <p:sp>
        <p:nvSpPr>
          <p:cNvPr id="181" name="Google Shape;181;p27"/>
          <p:cNvSpPr/>
          <p:nvPr/>
        </p:nvSpPr>
        <p:spPr>
          <a:xfrm>
            <a:off x="1791783" y="4399017"/>
            <a:ext cx="22820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RIPAUS</a:t>
            </a:r>
            <a:endParaRPr dirty="0"/>
          </a:p>
        </p:txBody>
      </p:sp>
      <p:sp>
        <p:nvSpPr>
          <p:cNvPr id="182" name="Google Shape;182;p27"/>
          <p:cNvSpPr txBox="1"/>
          <p:nvPr/>
        </p:nvSpPr>
        <p:spPr>
          <a:xfrm>
            <a:off x="5079689" y="4730383"/>
            <a:ext cx="2701814" cy="122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15000"/>
              </a:lnSpc>
              <a:buSzPts val="1200"/>
            </a:pPr>
            <a:r>
              <a:rPr lang="fi-FI" sz="16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halua jakaa omaa tietotaitoaan, luotettavuutta, muut ihmiset hyväksyvää asennetta</a:t>
            </a:r>
          </a:p>
        </p:txBody>
      </p:sp>
      <p:sp>
        <p:nvSpPr>
          <p:cNvPr id="183" name="Google Shape;183;p27"/>
          <p:cNvSpPr/>
          <p:nvPr/>
        </p:nvSpPr>
        <p:spPr>
          <a:xfrm>
            <a:off x="5289554" y="4399017"/>
            <a:ext cx="22820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KOURALLINEN</a:t>
            </a:r>
            <a:endParaRPr dirty="0"/>
          </a:p>
        </p:txBody>
      </p:sp>
      <p:sp>
        <p:nvSpPr>
          <p:cNvPr id="184" name="Google Shape;184;p27"/>
          <p:cNvSpPr txBox="1"/>
          <p:nvPr/>
        </p:nvSpPr>
        <p:spPr>
          <a:xfrm>
            <a:off x="8435975" y="4730383"/>
            <a:ext cx="26518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joustavuutta, iloa ja karismaa</a:t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8620866" y="4399017"/>
            <a:ext cx="22820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HYPPYSELLINEN</a:t>
            </a:r>
            <a:endParaRPr/>
          </a:p>
        </p:txBody>
      </p:sp>
      <p:sp>
        <p:nvSpPr>
          <p:cNvPr id="186" name="Google Shape;186;p27"/>
          <p:cNvSpPr/>
          <p:nvPr/>
        </p:nvSpPr>
        <p:spPr>
          <a:xfrm>
            <a:off x="2225733" y="2876165"/>
            <a:ext cx="1414184" cy="1414184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28575" cap="flat" cmpd="sng">
            <a:solidFill>
              <a:srgbClr val="4577B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7"/>
          <p:cNvSpPr/>
          <p:nvPr/>
        </p:nvSpPr>
        <p:spPr>
          <a:xfrm>
            <a:off x="9054816" y="2843921"/>
            <a:ext cx="1414184" cy="1414184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28575" cap="flat" cmpd="sng">
            <a:solidFill>
              <a:srgbClr val="4577B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7"/>
          <p:cNvSpPr/>
          <p:nvPr/>
        </p:nvSpPr>
        <p:spPr>
          <a:xfrm>
            <a:off x="5720516" y="2840933"/>
            <a:ext cx="1420160" cy="142016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28575" cap="flat" cmpd="sng">
            <a:solidFill>
              <a:srgbClr val="4577B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839803" y="457200"/>
            <a:ext cx="11103957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76C1"/>
              </a:buClr>
              <a:buSzPct val="100000"/>
              <a:buFont typeface="Arial"/>
              <a:buNone/>
            </a:pPr>
            <a:r>
              <a:rPr lang="fi-FI" sz="3600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Helsingin Latu ja Polku |</a:t>
            </a:r>
            <a:br>
              <a:rPr lang="fi-FI" sz="3600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-FI" sz="3600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resepti onnistuneeseen vapaaehtoisena toimimiseen!</a:t>
            </a:r>
            <a:br>
              <a:rPr lang="fi-FI" sz="3600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dirty="0">
              <a:solidFill>
                <a:srgbClr val="3676C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C13A29F2-648A-0ACD-DCB6-BC440D6A7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6742" y="6105050"/>
            <a:ext cx="2275002" cy="59150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9A43E3E-F815-2CFE-8145-99DB42D16F8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päivitetty 2.5.2024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 rotWithShape="1">
          <a:blip r:embed="rId3">
            <a:alphaModFix amt="40000"/>
          </a:blip>
          <a:srcRect l="1193" t="7936" r="1490" b="26295"/>
          <a:stretch/>
        </p:blipFill>
        <p:spPr>
          <a:xfrm>
            <a:off x="-14619" y="1060639"/>
            <a:ext cx="12192000" cy="4853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/>
        </p:nvSpPr>
        <p:spPr>
          <a:xfrm flipH="1">
            <a:off x="14619" y="7570"/>
            <a:ext cx="3775652" cy="6858000"/>
          </a:xfrm>
          <a:custGeom>
            <a:avLst/>
            <a:gdLst/>
            <a:ahLst/>
            <a:cxnLst/>
            <a:rect l="l" t="t" r="r" b="b"/>
            <a:pathLst>
              <a:path w="3608787" h="6554912" extrusionOk="0">
                <a:moveTo>
                  <a:pt x="215241" y="6554912"/>
                </a:moveTo>
                <a:cubicBezTo>
                  <a:pt x="51710" y="5596846"/>
                  <a:pt x="-111820" y="4638781"/>
                  <a:pt x="102225" y="4541177"/>
                </a:cubicBezTo>
                <a:cubicBezTo>
                  <a:pt x="316270" y="4443573"/>
                  <a:pt x="1398481" y="5681608"/>
                  <a:pt x="1499510" y="5969285"/>
                </a:cubicBezTo>
                <a:cubicBezTo>
                  <a:pt x="1600539" y="6256962"/>
                  <a:pt x="817991" y="6558337"/>
                  <a:pt x="708400" y="6267236"/>
                </a:cubicBezTo>
                <a:cubicBezTo>
                  <a:pt x="598809" y="5976135"/>
                  <a:pt x="478944" y="4566862"/>
                  <a:pt x="841964" y="4222678"/>
                </a:cubicBezTo>
                <a:cubicBezTo>
                  <a:pt x="1204984" y="3878494"/>
                  <a:pt x="2703300" y="4049730"/>
                  <a:pt x="2886522" y="4202130"/>
                </a:cubicBezTo>
                <a:cubicBezTo>
                  <a:pt x="3069745" y="4354530"/>
                  <a:pt x="2249524" y="5304889"/>
                  <a:pt x="1941299" y="5137078"/>
                </a:cubicBezTo>
                <a:cubicBezTo>
                  <a:pt x="1633074" y="4969267"/>
                  <a:pt x="841964" y="3823699"/>
                  <a:pt x="1037173" y="3195263"/>
                </a:cubicBezTo>
                <a:cubicBezTo>
                  <a:pt x="1232382" y="2566827"/>
                  <a:pt x="2715286" y="1412697"/>
                  <a:pt x="3112553" y="1366463"/>
                </a:cubicBezTo>
                <a:cubicBezTo>
                  <a:pt x="3509820" y="1320229"/>
                  <a:pt x="3824895" y="2887038"/>
                  <a:pt x="3420778" y="2917860"/>
                </a:cubicBezTo>
                <a:cubicBezTo>
                  <a:pt x="3016661" y="2948682"/>
                  <a:pt x="797443" y="2037707"/>
                  <a:pt x="687852" y="1551397"/>
                </a:cubicBezTo>
                <a:cubicBezTo>
                  <a:pt x="578261" y="1065087"/>
                  <a:pt x="1670746" y="532543"/>
                  <a:pt x="2763232" y="0"/>
                </a:cubicBezTo>
              </a:path>
            </a:pathLst>
          </a:cu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8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1077403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76C1"/>
              </a:buClr>
              <a:buSzPts val="3200"/>
              <a:buFont typeface="Arial"/>
              <a:buNone/>
            </a:pPr>
            <a:r>
              <a:rPr lang="fi-FI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Helsingin Latu ja Polku | Mikä vapaaehtoisia motivoi?</a:t>
            </a:r>
            <a:endParaRPr dirty="0"/>
          </a:p>
        </p:txBody>
      </p:sp>
      <p:sp>
        <p:nvSpPr>
          <p:cNvPr id="197" name="Google Shape;197;p28"/>
          <p:cNvSpPr txBox="1"/>
          <p:nvPr/>
        </p:nvSpPr>
        <p:spPr>
          <a:xfrm>
            <a:off x="4831786" y="4692814"/>
            <a:ext cx="24488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 i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Osallistujien iloinen mieli ja muut ohjaajat</a:t>
            </a:r>
            <a:r>
              <a:rPr lang="fi-FI" sz="14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i="1" dirty="0"/>
          </a:p>
        </p:txBody>
      </p:sp>
      <p:sp>
        <p:nvSpPr>
          <p:cNvPr id="198" name="Google Shape;198;p28"/>
          <p:cNvSpPr txBox="1"/>
          <p:nvPr/>
        </p:nvSpPr>
        <p:spPr>
          <a:xfrm>
            <a:off x="9384908" y="2447501"/>
            <a:ext cx="25608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 i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Liikun luonnossa mielelläni. Tapaan ihmisiä, joita myös kiinnostaa luonto ja liikkuminen.</a:t>
            </a:r>
            <a:endParaRPr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9" name="Google Shape;199;p28"/>
          <p:cNvSpPr txBox="1"/>
          <p:nvPr/>
        </p:nvSpPr>
        <p:spPr>
          <a:xfrm>
            <a:off x="8952891" y="3721887"/>
            <a:ext cx="195942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 i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Ihmisten kohtaaminen ja yhdessä tekeminen</a:t>
            </a:r>
            <a:r>
              <a:rPr lang="fi-FI" sz="14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i="1" dirty="0"/>
          </a:p>
        </p:txBody>
      </p:sp>
      <p:sp>
        <p:nvSpPr>
          <p:cNvPr id="200" name="Google Shape;200;p28"/>
          <p:cNvSpPr txBox="1"/>
          <p:nvPr/>
        </p:nvSpPr>
        <p:spPr>
          <a:xfrm>
            <a:off x="5811501" y="3740131"/>
            <a:ext cx="28695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 i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Saman henkiset ihmiset, </a:t>
            </a:r>
            <a:endParaRPr b="1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 i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uuden oppiminen, uudet retkikohteet, liikunta.</a:t>
            </a:r>
            <a:endParaRPr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6398857" y="2412738"/>
            <a:ext cx="2404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 i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Mukavat ihmiset, itselle mieleinen vapaa-ajan toiminta sekä luonto, retkeily ja liikunta.</a:t>
            </a:r>
            <a:endParaRPr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2" name="Google Shape;202;p28"/>
          <p:cNvSpPr txBox="1"/>
          <p:nvPr/>
        </p:nvSpPr>
        <p:spPr>
          <a:xfrm>
            <a:off x="7784788" y="4661357"/>
            <a:ext cx="301384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 i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Erinomainen yhteisö kaikille, paljon omia arvojani tukevaa toimintaa, rentoa yhdessäoloa ilman arjen statuksia</a:t>
            </a:r>
            <a:r>
              <a:rPr lang="fi-FI" sz="1400" b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67017DA-B59C-3322-4876-F954D08A3548}"/>
              </a:ext>
            </a:extLst>
          </p:cNvPr>
          <p:cNvSpPr txBox="1"/>
          <p:nvPr/>
        </p:nvSpPr>
        <p:spPr>
          <a:xfrm>
            <a:off x="2993572" y="3205490"/>
            <a:ext cx="6204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A28CBF3-6101-A1EB-400B-2DBEE4DBC064}"/>
              </a:ext>
            </a:extLst>
          </p:cNvPr>
          <p:cNvSpPr txBox="1"/>
          <p:nvPr/>
        </p:nvSpPr>
        <p:spPr>
          <a:xfrm>
            <a:off x="3756590" y="1794364"/>
            <a:ext cx="28181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b="1" i="1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Osallistujien hymyt, iloisuus ja innostuneisuus kertoivat retken onnistuneen!</a:t>
            </a:r>
            <a:endParaRPr lang="fi-FI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FF4AF63-F5D1-13D1-B0AB-6163D319F816}"/>
              </a:ext>
            </a:extLst>
          </p:cNvPr>
          <p:cNvSpPr txBox="1"/>
          <p:nvPr/>
        </p:nvSpPr>
        <p:spPr>
          <a:xfrm>
            <a:off x="7280634" y="1375225"/>
            <a:ext cx="44218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b="1" i="1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 Muut vapaaehtoiset saivat minut tuntemaan oloni tapahtumassa todella tervetulleeksi ja yhdessä muiden kanssa oli järjestää tapahtumaa.</a:t>
            </a:r>
            <a:endParaRPr lang="fi-FI" b="1" i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02C76F3-184E-9FAD-1FB7-95696AD79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742" y="6105050"/>
            <a:ext cx="2275002" cy="59150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AB36706-C19F-E2B9-9DB1-08A7946521F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päivitetty 2.5.2024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839801" y="457200"/>
            <a:ext cx="10849436" cy="67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76C1"/>
              </a:buClr>
              <a:buSzPts val="3200"/>
              <a:buFont typeface="Arial"/>
              <a:buNone/>
            </a:pPr>
            <a:r>
              <a:rPr lang="fi-FI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Helsingin Latu ja Polku | vapaaehtoisten rooleja</a:t>
            </a:r>
            <a:endParaRPr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CDB85C13-6EDC-039D-9392-787542A8E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42" y="6105050"/>
            <a:ext cx="2275002" cy="5915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3B14057-22A9-249E-F8B6-B3EA476C02C5}"/>
              </a:ext>
            </a:extLst>
          </p:cNvPr>
          <p:cNvSpPr txBox="1"/>
          <p:nvPr/>
        </p:nvSpPr>
        <p:spPr>
          <a:xfrm>
            <a:off x="642257" y="1349829"/>
            <a:ext cx="11277600" cy="4875695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fi-FI" sz="1600" b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Jaoksen vetäjä ja muut aktiivit</a:t>
            </a: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Jaoksen vetäjä koordinoi oman jaoksensa toimintaa. Jaoksen jäsenet tekevät yhdessä oman jaoksen toiminta- ja viestintäsuunnitelman. </a:t>
            </a:r>
            <a:b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Jaoksen vetäjät valitaan jaoksille vuosittain. </a:t>
            </a:r>
          </a:p>
          <a:p>
            <a:endParaRPr lang="fi-FI" sz="1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Jaoksen aktiivit voivat toimia jaoksessa muun muassa viestinnällisissä rooleissa, ulkoilupaikkojen ylläpitoon liittyvissä rooleissa ja muihin käytännön järjestelyihin liittyvissä rooleissa. Jaokseen voivat kuulua kaikki kyseisen toimintamuodon kehittämisestä ja ohjaamisesta kiinnostuneet. </a:t>
            </a:r>
          </a:p>
          <a:p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i-FI" sz="1600" b="1" kern="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6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sz="1600" b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Pääopas/ohjaaja</a:t>
            </a: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Pääopas/ohjaaja vastaa retken tai tapahtuman suunnittelusta, </a:t>
            </a:r>
            <a:endParaRPr lang="fi-FI" sz="1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turvallisuudesta ja toteutuksesta yhdessä toimiston tai jaoston vetäjän kanssa. Pääopas/ohjaaja laatii turvallisuussuunnitelman ja raportoi osallistujamäärät toimistolle.</a:t>
            </a:r>
          </a:p>
          <a:p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600" b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Apuopas/apuohjaaja</a:t>
            </a: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Apuopas/apuohjaaja toimii pääoppaan/ohjaajan apuna. Apuoppaana/</a:t>
            </a:r>
            <a:r>
              <a:rPr lang="fi-FI" sz="1600" kern="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apuohjaana</a:t>
            </a:r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toimimisen tavoitteena on oppia sellaisia taitoja, jotka opittuaan pystyy toimimaan pääoppaana/ohjaajana itse. Apuoppaana aloittajalle tärkeintä on innostuneisuus ja motivaatio ulkoiluun sekä halu oppia uutta. </a:t>
            </a:r>
          </a:p>
          <a:p>
            <a:r>
              <a:rPr lang="fi-FI" sz="1600" b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Retkivälineiden huoltorinkiläinen</a:t>
            </a: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Retkivälineiden huoltorinkiläinen luovuttaa ja vastaanottaa vuokrattavia retkivälineitä sekä huoltaa retkivälineet ja kehittää vuokraustoimintaa yhdessä toimiston ja retkijaoston vetäjän kanssa.</a:t>
            </a:r>
          </a:p>
          <a:p>
            <a:endParaRPr lang="fi-FI" sz="1600" kern="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sz="1600" b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Kouluttaja</a:t>
            </a: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Vapaaehtoinen voi toimia kouluttajana ja jakaa osaamistaan muille Helsingin Ladun ja Polun jäsenille sovitusti, jos hänellä on latulaisten osaamista edistäviä erikoistaitoja tai muu sopiva pätevyys.</a:t>
            </a:r>
          </a:p>
          <a:p>
            <a:r>
              <a:rPr lang="fi-FI" sz="18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´</a:t>
            </a:r>
            <a:endParaRPr lang="fi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91D4FB7-2CD5-EEF5-EEB1-AC5ACD69FF0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päivitetty 2.5.2024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>
          <a:extLst>
            <a:ext uri="{FF2B5EF4-FFF2-40B4-BE49-F238E27FC236}">
              <a16:creationId xmlns:a16="http://schemas.microsoft.com/office/drawing/2014/main" id="{7C45306E-3F7C-9CB6-E085-246E442DE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>
            <a:extLst>
              <a:ext uri="{FF2B5EF4-FFF2-40B4-BE49-F238E27FC236}">
                <a16:creationId xmlns:a16="http://schemas.microsoft.com/office/drawing/2014/main" id="{AB989F2C-86DA-A11D-8B23-8CDF1EE209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801" y="457200"/>
            <a:ext cx="10849436" cy="86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76C1"/>
              </a:buClr>
              <a:buSzPts val="3200"/>
              <a:buFont typeface="Arial"/>
              <a:buNone/>
            </a:pPr>
            <a:r>
              <a:rPr lang="fi-FI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Helsingin Latu ja Polku | vapaaehtoisten rooleja</a:t>
            </a:r>
            <a:endParaRPr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3989C631-511B-D6FE-A1E0-F9978B20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42" y="6105050"/>
            <a:ext cx="2275002" cy="5915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39F2BD2-2D15-5E27-4A58-C6425AF3D309}"/>
              </a:ext>
            </a:extLst>
          </p:cNvPr>
          <p:cNvSpPr txBox="1"/>
          <p:nvPr/>
        </p:nvSpPr>
        <p:spPr>
          <a:xfrm>
            <a:off x="648587" y="1701209"/>
            <a:ext cx="11271270" cy="4024677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fi-FI" sz="1600" b="1" kern="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Vaakkoin</a:t>
            </a:r>
            <a:r>
              <a:rPr lang="fi-FI" sz="1600" b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huoltorinkiläinen</a:t>
            </a: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600" kern="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Vaakkoin</a:t>
            </a:r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huoltorinkiläinen ylläpitää ja huoltaa </a:t>
            </a:r>
            <a:r>
              <a:rPr lang="fi-FI" sz="1600" kern="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Vaakkoin</a:t>
            </a:r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eräkämppää sekä kehittää eräkämpän toimintaa yhdessä muiden huoltorinkiläisten, toimiston ja </a:t>
            </a:r>
            <a:r>
              <a:rPr lang="fi-FI" sz="1600" kern="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Vaakkoin</a:t>
            </a:r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jaoston vetäjän kanssa.</a:t>
            </a:r>
          </a:p>
          <a:p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600" b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Päivystäjä </a:t>
            </a:r>
            <a:r>
              <a:rPr lang="fi-FI" sz="1600" b="1" kern="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Vaakkoin</a:t>
            </a:r>
            <a:r>
              <a:rPr lang="fi-FI" sz="1600" b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eräkämpällä</a:t>
            </a: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Päivystäjä avaa kesäviikonloppuisin kämpän ovet, aloittaa saunan lämmityksen ja opastaa käyttäjiä kämpän käytössä, saunan siivouksesta ja kämpän siisteydestä huolehtimisessa.</a:t>
            </a:r>
          </a:p>
          <a:p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i-FI" sz="1600" b="1" kern="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6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sz="1600" b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Toimitsija/talkoolainen</a:t>
            </a: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Toimitsijalla/talkoolaisella on tapahtumakohtaisia tehtäviä, jotka määritellään tapahtuman luonteen ja tarpeen mukaisesti.</a:t>
            </a:r>
          </a:p>
          <a:p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i-FI" sz="16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600" b="1" kern="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6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600" b="1" kern="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600" b="1" kern="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6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600" b="1" kern="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6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600" b="1" kern="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sz="1600" b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Hallituslainen</a:t>
            </a: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Hallituksen puheenjohtajan, varapuheenjohtajan, hallituksen jäsenen ja varajäsenen on oltava yhdistyksen jäsen. Hallitus hoitaa yhdistyksen asioita yhdistyksen sääntöjen ja yhdistyslain mukaisesti.</a:t>
            </a: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i-FI" sz="18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´</a:t>
            </a:r>
            <a:endParaRPr lang="fi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9123D52-DA1D-E5C4-F0D1-5FF1495659B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päivitetty 2.5.2024</a:t>
            </a:r>
          </a:p>
        </p:txBody>
      </p:sp>
    </p:spTree>
    <p:extLst>
      <p:ext uri="{BB962C8B-B14F-4D97-AF65-F5344CB8AC3E}">
        <p14:creationId xmlns:p14="http://schemas.microsoft.com/office/powerpoint/2010/main" val="1256715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3BEE4C79-B111-983F-9B2F-02351129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980612" cy="833320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3676C1"/>
                </a:solidFill>
                <a:latin typeface="Arial"/>
                <a:ea typeface="Arial"/>
                <a:cs typeface="Arial"/>
                <a:sym typeface="Arial"/>
              </a:rPr>
              <a:t>Helsingin Latu ja Polku | vastuullisuus</a:t>
            </a:r>
            <a:endParaRPr lang="fi-FI" dirty="0"/>
          </a:p>
        </p:txBody>
      </p:sp>
      <p:pic>
        <p:nvPicPr>
          <p:cNvPr id="9" name="Kuvan paikkamerkki 8" descr="Kuva, joka sisältää kohteen puu, ulko, henkilö&#10;&#10;Kuvaus luotu automaattisesti">
            <a:extLst>
              <a:ext uri="{FF2B5EF4-FFF2-40B4-BE49-F238E27FC236}">
                <a16:creationId xmlns:a16="http://schemas.microsoft.com/office/drawing/2014/main" id="{57F7A5E9-033C-D54F-7F90-2F1995B7B8C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7781" r="7781"/>
          <a:stretch>
            <a:fillRect/>
          </a:stretch>
        </p:blipFill>
        <p:spPr>
          <a:xfrm>
            <a:off x="7524980" y="3659375"/>
            <a:ext cx="4071455" cy="3214858"/>
          </a:xfrm>
        </p:spPr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9D8B6F1-B051-9BA6-42CB-E80ACBEB7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257" y="1586270"/>
            <a:ext cx="6683827" cy="4814530"/>
          </a:xfrm>
        </p:spPr>
        <p:txBody>
          <a:bodyPr>
            <a:normAutofit fontScale="25000" lnSpcReduction="20000"/>
          </a:bodyPr>
          <a:lstStyle/>
          <a:p>
            <a:pPr marL="0">
              <a:lnSpc>
                <a:spcPct val="115000"/>
              </a:lnSpc>
              <a:spcAft>
                <a:spcPts val="800"/>
              </a:spcAft>
            </a:pPr>
            <a:r>
              <a:rPr lang="fi-FI" sz="56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Turvallinen toimintaympäristö</a:t>
            </a:r>
            <a:endParaRPr lang="fi-FI" sz="5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</a:pPr>
            <a:r>
              <a:rPr lang="fi-FI" sz="5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Turvallinen toimintaympäristö koskee niin toimintaan osallistuvia kuin toiminnan ohjaajia sekä muissa vapaaehtoisroolissa toimivia. Jokaisen toimintaamme osallistuvan henkilön tulee kokea olonsa turvalliseksi ja tervetulleeksi. Tämä on jokaisen toimintaan osallistuvan vastuulla, ja </a:t>
            </a:r>
            <a:r>
              <a:rPr lang="fi-FI" sz="56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vapaaehtoisilla on siinä erityinen vastuu</a:t>
            </a:r>
            <a:r>
              <a:rPr lang="fi-FI" sz="5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Vapaaehtoisilta edellytetään muut ihmiset hyväksyvää asennetta ja myös vastuullisuutta puuttua kiusaamis-, häirintä- ja syrjintätilanteisiin.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5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Toiminnassamme huomioidaan seuraavat periaatteet:</a:t>
            </a: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i-FI" sz="5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Yhdistyksessämme puhutaan kaikille kunnioittavasti eikä ketään kiusata tai syrjitä.</a:t>
            </a: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i-FI" sz="5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Ihmisen toimintakykyyn, sukupuoleen, etniseen taustaan tai elämänkatsomukseen perustuva häirintä on kielletty.</a:t>
            </a: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i-FI" sz="5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Seksuaalinen häirintä on kielletty ja jokaisella on oikeus fyysiseen koskemattomuuteen.</a:t>
            </a: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i-FI" sz="5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Yhdistyksessämme jokaisella on oikeus osallistua toimintaan turvallisin mielin ja vastuu edistää omalta osaltaan turvallista toimintaympäristöä.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fi-FI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232EF6C-669B-78D6-CA95-A51E397C1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42" y="6105050"/>
            <a:ext cx="2275002" cy="591500"/>
          </a:xfrm>
          <a:prstGeom prst="rect">
            <a:avLst/>
          </a:prstGeom>
        </p:spPr>
      </p:pic>
      <p:sp>
        <p:nvSpPr>
          <p:cNvPr id="3" name="Google Shape;208;p29">
            <a:extLst>
              <a:ext uri="{FF2B5EF4-FFF2-40B4-BE49-F238E27FC236}">
                <a16:creationId xmlns:a16="http://schemas.microsoft.com/office/drawing/2014/main" id="{BA1630AE-7A10-2954-6AFD-9A2B48B3AEF8}"/>
              </a:ext>
            </a:extLst>
          </p:cNvPr>
          <p:cNvSpPr/>
          <p:nvPr/>
        </p:nvSpPr>
        <p:spPr>
          <a:xfrm>
            <a:off x="7328949" y="1468203"/>
            <a:ext cx="4463519" cy="2013489"/>
          </a:xfrm>
          <a:prstGeom prst="roundRect">
            <a:avLst>
              <a:gd name="adj" fmla="val 3007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Jos havaitset tai saat tietoosi kiusaamis-, häirintä- tai syrjimiskohtelua, niin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i-FI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fi-FI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uutu tilanteeseen paikan päällä tarjoamalla tukesi epäasiallisen käyttäytymisen kohteeksi joutuneelle,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fi-FI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ilmoita tapahtuneesta toimistolle.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F901CCC-DB08-2EFD-9597-43B2A353D81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päivitetty 2.5.2024</a:t>
            </a:r>
          </a:p>
        </p:txBody>
      </p:sp>
    </p:spTree>
    <p:extLst>
      <p:ext uri="{BB962C8B-B14F-4D97-AF65-F5344CB8AC3E}">
        <p14:creationId xmlns:p14="http://schemas.microsoft.com/office/powerpoint/2010/main" val="3790985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3"/>
          <p:cNvPicPr preferRelativeResize="0"/>
          <p:nvPr/>
        </p:nvPicPr>
        <p:blipFill rotWithShape="1">
          <a:blip r:embed="rId3">
            <a:alphaModFix/>
          </a:blip>
          <a:srcRect t="21666"/>
          <a:stretch/>
        </p:blipFill>
        <p:spPr>
          <a:xfrm>
            <a:off x="0" y="-1"/>
            <a:ext cx="12192000" cy="715023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/>
          <p:nvPr/>
        </p:nvSpPr>
        <p:spPr>
          <a:xfrm>
            <a:off x="751115" y="1815934"/>
            <a:ext cx="5985808" cy="4013879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Toiminnan turvallisuudesta huolehditaan valmistautumalla niihin kunnolla. Tapahtuman tai retken pääopas/-ohjaaja on vastuussa turvallisuus- ja retkisuunnitelman tekemisestä yhdessä muiden oppaiden/ohjaajien kanssa. </a:t>
            </a:r>
            <a:br>
              <a:rPr lang="fi-FI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fi-FI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i-FI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Turvallisuus- ja retkisuunnitelma arkistoidaan toimistolle, mutta </a:t>
            </a:r>
            <a:r>
              <a:rPr lang="fi-FI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suunnitelmien ensisijainen tarkoitus on tukea oppaiden valmistautumista </a:t>
            </a:r>
            <a:r>
              <a:rPr lang="fi-FI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tapahtumaa tai retkeä varten.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Pääoppaalla/-ohjaajalla on vastuu koordinoida tapahtuman tai retken oppaiden/ohjaajien perehtyminen ja valmistautuminen toimintaan hyvissä ajoin etukäteen. </a:t>
            </a:r>
            <a:br>
              <a:rPr lang="fi-FI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fi-FI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i-FI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Toiminnan turvallisuus on </a:t>
            </a:r>
            <a:r>
              <a:rPr lang="fi-FI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jokaisen vapaaehtoisen vastuulla. </a:t>
            </a:r>
            <a:r>
              <a:rPr lang="fi-FI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Pidä siis huoli siitä, että perehdyt tapahtuman tai retken suunnitelmiin etukäteen ja valmistaudut ajoissa.</a:t>
            </a:r>
          </a:p>
        </p:txBody>
      </p:sp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7898859" cy="72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fi-FI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Helsingin Latu ja Polku | turvallisuus</a:t>
            </a:r>
            <a:endParaRPr dirty="0"/>
          </a:p>
        </p:txBody>
      </p:sp>
      <p:sp>
        <p:nvSpPr>
          <p:cNvPr id="3" name="Google Shape;208;p29">
            <a:extLst>
              <a:ext uri="{FF2B5EF4-FFF2-40B4-BE49-F238E27FC236}">
                <a16:creationId xmlns:a16="http://schemas.microsoft.com/office/drawing/2014/main" id="{8BDC1157-F82C-8763-D0B4-98FD8CAC09F9}"/>
              </a:ext>
            </a:extLst>
          </p:cNvPr>
          <p:cNvSpPr/>
          <p:nvPr/>
        </p:nvSpPr>
        <p:spPr>
          <a:xfrm>
            <a:off x="7957999" y="1095806"/>
            <a:ext cx="4092487" cy="2333194"/>
          </a:xfrm>
          <a:prstGeom prst="roundRect">
            <a:avLst>
              <a:gd name="adj" fmla="val 300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fi-FI" sz="14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Tapahtumien ja retkien ongelmatilanteissa: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i-FI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Kerro tilanne pääoppaalle/-ohjaajalle.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fi-FI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Toimi turvallisuussuunnitelman mukaan, ja soita tarvittaessa 112.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Kerro tapahtuman tai retken ongelma-, onnettomuus- ja läheltä piti -tilanteista toimistolle.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arenR"/>
            </a:pPr>
            <a:endParaRPr lang="fi-FI" sz="14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4E91660-C703-982E-937E-C973CC7E619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päivitetty 2.5.2024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1082</Words>
  <Application>Microsoft Office PowerPoint</Application>
  <PresentationFormat>Laajakuva</PresentationFormat>
  <Paragraphs>125</Paragraphs>
  <Slides>11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11</vt:i4>
      </vt:variant>
    </vt:vector>
  </HeadingPairs>
  <TitlesOfParts>
    <vt:vector size="18" baseType="lpstr">
      <vt:lpstr>Noto Sans Symbols</vt:lpstr>
      <vt:lpstr>Aptos</vt:lpstr>
      <vt:lpstr>Times New Roman</vt:lpstr>
      <vt:lpstr>Arial</vt:lpstr>
      <vt:lpstr>Calibri</vt:lpstr>
      <vt:lpstr>Office Theme</vt:lpstr>
      <vt:lpstr>Office-teema</vt:lpstr>
      <vt:lpstr>PowerPoint-esitys</vt:lpstr>
      <vt:lpstr>Helsingin Latu ja Polku | yleistä yhdistyksestä</vt:lpstr>
      <vt:lpstr>Helsingin Latu ja Polku | vapaaehtoisena meillä</vt:lpstr>
      <vt:lpstr>Helsingin Latu ja Polku | resepti onnistuneeseen vapaaehtoisena toimimiseen! </vt:lpstr>
      <vt:lpstr>Helsingin Latu ja Polku | Mikä vapaaehtoisia motivoi?</vt:lpstr>
      <vt:lpstr>Helsingin Latu ja Polku | vapaaehtoisten rooleja</vt:lpstr>
      <vt:lpstr>Helsingin Latu ja Polku | vapaaehtoisten rooleja</vt:lpstr>
      <vt:lpstr>Helsingin Latu ja Polku | vastuullisuus</vt:lpstr>
      <vt:lpstr>Helsingin Latu ja Polku | turvallisuus</vt:lpstr>
      <vt:lpstr>Helsingin Latu ja Polku | vapaaehtoisten tuki ja palkitseminen</vt:lpstr>
      <vt:lpstr>TERVETULOA MUKAAN!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Laura Juga</dc:creator>
  <cp:lastModifiedBy>Anna Holmberg</cp:lastModifiedBy>
  <cp:revision>7</cp:revision>
  <dcterms:modified xsi:type="dcterms:W3CDTF">2024-05-21T10:03:31Z</dcterms:modified>
</cp:coreProperties>
</file>